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30" r:id="rId4"/>
  </p:sldMasterIdLst>
  <p:notesMasterIdLst>
    <p:notesMasterId r:id="rId19"/>
  </p:notesMasterIdLst>
  <p:handoutMasterIdLst>
    <p:handoutMasterId r:id="rId20"/>
  </p:handoutMasterIdLst>
  <p:sldIdLst>
    <p:sldId id="271" r:id="rId5"/>
    <p:sldId id="272" r:id="rId6"/>
    <p:sldId id="262" r:id="rId7"/>
    <p:sldId id="256" r:id="rId8"/>
    <p:sldId id="257" r:id="rId9"/>
    <p:sldId id="258" r:id="rId10"/>
    <p:sldId id="259" r:id="rId11"/>
    <p:sldId id="263" r:id="rId12"/>
    <p:sldId id="264" r:id="rId13"/>
    <p:sldId id="265" r:id="rId14"/>
    <p:sldId id="266" r:id="rId15"/>
    <p:sldId id="267" r:id="rId16"/>
    <p:sldId id="268" r:id="rId17"/>
    <p:sldId id="26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7022949A-2F25-4D6B-B737-002705D19AC3}">
          <p14:sldIdLst>
            <p14:sldId id="271"/>
            <p14:sldId id="272"/>
            <p14:sldId id="262"/>
            <p14:sldId id="256"/>
            <p14:sldId id="257"/>
            <p14:sldId id="258"/>
            <p14:sldId id="259"/>
            <p14:sldId id="263"/>
            <p14:sldId id="264"/>
            <p14:sldId id="265"/>
            <p14:sldId id="266"/>
            <p14:sldId id="267"/>
            <p14:sldId id="268"/>
            <p14:sldId id="269"/>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1442"/>
    <a:srgbClr val="3333FF"/>
    <a:srgbClr val="F26E87"/>
    <a:srgbClr val="F33F65"/>
    <a:srgbClr val="E0393F"/>
    <a:srgbClr val="DD0138"/>
    <a:srgbClr val="AF0025"/>
    <a:srgbClr val="A3022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75"/>
  </p:normalViewPr>
  <p:slideViewPr>
    <p:cSldViewPr snapToGrid="0" snapToObjects="1">
      <p:cViewPr varScale="1">
        <p:scale>
          <a:sx n="82" d="100"/>
          <a:sy n="82" d="100"/>
        </p:scale>
        <p:origin x="720" y="72"/>
      </p:cViewPr>
      <p:guideLst>
        <p:guide orient="horz" pos="2160"/>
        <p:guide pos="3840"/>
      </p:guideLst>
    </p:cSldViewPr>
  </p:slideViewPr>
  <p:notesTextViewPr>
    <p:cViewPr>
      <p:scale>
        <a:sx n="1" d="1"/>
        <a:sy n="1" d="1"/>
      </p:scale>
      <p:origin x="0" y="0"/>
    </p:cViewPr>
  </p:notesTextViewPr>
  <p:notesViewPr>
    <p:cSldViewPr snapToGrid="0" snapToObjects="1">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663F-0F71-4941-839F-4D376A50B15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C142CB8-EC67-47AC-810C-39EACC3AA53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A1F8F58-3262-4466-8DB1-B329F63F404F}" type="datetimeFigureOut">
              <a:rPr lang="en-US" smtClean="0"/>
              <a:t>4/21/2023</a:t>
            </a:fld>
            <a:endParaRPr lang="en-US" dirty="0"/>
          </a:p>
        </p:txBody>
      </p:sp>
      <p:sp>
        <p:nvSpPr>
          <p:cNvPr id="4" name="Footer Placeholder 3">
            <a:extLst>
              <a:ext uri="{FF2B5EF4-FFF2-40B4-BE49-F238E27FC236}">
                <a16:creationId xmlns:a16="http://schemas.microsoft.com/office/drawing/2014/main" id="{87EB2D2D-60E4-477E-84AF-48DE5C24FA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05F6F142-CFE2-4AA2-8A1E-CADC565C241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F595F6-1BED-4F30-933F-F0CD66CEE780}" type="slidenum">
              <a:rPr lang="en-US" smtClean="0"/>
              <a:t>‹#›</a:t>
            </a:fld>
            <a:endParaRPr lang="en-US" dirty="0"/>
          </a:p>
        </p:txBody>
      </p:sp>
    </p:spTree>
    <p:extLst>
      <p:ext uri="{BB962C8B-B14F-4D97-AF65-F5344CB8AC3E}">
        <p14:creationId xmlns:p14="http://schemas.microsoft.com/office/powerpoint/2010/main" val="350154112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CF71C-E8D2-4E49-B04C-B160BC17D861}" type="datetimeFigureOut">
              <a:rPr lang="en-US" smtClean="0"/>
              <a:t>4/21/2023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D76E09-41B7-FE4E-B099-04DFD58B8CF1}" type="slidenum">
              <a:rPr lang="en-US" smtClean="0"/>
              <a:t>‹#›</a:t>
            </a:fld>
            <a:endParaRPr lang="en-US" dirty="0"/>
          </a:p>
        </p:txBody>
      </p:sp>
    </p:spTree>
    <p:extLst>
      <p:ext uri="{BB962C8B-B14F-4D97-AF65-F5344CB8AC3E}">
        <p14:creationId xmlns:p14="http://schemas.microsoft.com/office/powerpoint/2010/main" val="1629511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1</a:t>
            </a:fld>
            <a:endParaRPr lang="en-US" dirty="0"/>
          </a:p>
        </p:txBody>
      </p:sp>
    </p:spTree>
    <p:extLst>
      <p:ext uri="{BB962C8B-B14F-4D97-AF65-F5344CB8AC3E}">
        <p14:creationId xmlns:p14="http://schemas.microsoft.com/office/powerpoint/2010/main" val="3478443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2</a:t>
            </a:fld>
            <a:endParaRPr lang="en-US" dirty="0"/>
          </a:p>
        </p:txBody>
      </p:sp>
    </p:spTree>
    <p:extLst>
      <p:ext uri="{BB962C8B-B14F-4D97-AF65-F5344CB8AC3E}">
        <p14:creationId xmlns:p14="http://schemas.microsoft.com/office/powerpoint/2010/main" val="30738555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4</a:t>
            </a:fld>
            <a:endParaRPr lang="en-US" dirty="0"/>
          </a:p>
        </p:txBody>
      </p:sp>
    </p:spTree>
    <p:extLst>
      <p:ext uri="{BB962C8B-B14F-4D97-AF65-F5344CB8AC3E}">
        <p14:creationId xmlns:p14="http://schemas.microsoft.com/office/powerpoint/2010/main" val="9221662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5</a:t>
            </a:fld>
            <a:endParaRPr lang="en-US" dirty="0"/>
          </a:p>
        </p:txBody>
      </p:sp>
    </p:spTree>
    <p:extLst>
      <p:ext uri="{BB962C8B-B14F-4D97-AF65-F5344CB8AC3E}">
        <p14:creationId xmlns:p14="http://schemas.microsoft.com/office/powerpoint/2010/main" val="15157460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6</a:t>
            </a:fld>
            <a:endParaRPr lang="en-US" dirty="0"/>
          </a:p>
        </p:txBody>
      </p:sp>
    </p:spTree>
    <p:extLst>
      <p:ext uri="{BB962C8B-B14F-4D97-AF65-F5344CB8AC3E}">
        <p14:creationId xmlns:p14="http://schemas.microsoft.com/office/powerpoint/2010/main" val="42460381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7</a:t>
            </a:fld>
            <a:endParaRPr lang="en-US" dirty="0"/>
          </a:p>
        </p:txBody>
      </p:sp>
    </p:spTree>
    <p:extLst>
      <p:ext uri="{BB962C8B-B14F-4D97-AF65-F5344CB8AC3E}">
        <p14:creationId xmlns:p14="http://schemas.microsoft.com/office/powerpoint/2010/main" val="15788483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576D0534-BB92-D249-82B9-49A38E7BB51A}" type="datetime1">
              <a:rPr lang="en-US" smtClean="0"/>
              <a:t>4/21/2023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88047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E2B6D2D-DD65-7542-B616-C09BD0686257}" type="datetime1">
              <a:rPr lang="en-US" smtClean="0"/>
              <a:t>4/21/2023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23266757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E2B6D2D-DD65-7542-B616-C09BD0686257}" type="datetime1">
              <a:rPr lang="en-US" smtClean="0"/>
              <a:t>4/21/2023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3774151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E2B6D2D-DD65-7542-B616-C09BD0686257}" type="datetime1">
              <a:rPr lang="en-US" smtClean="0"/>
              <a:t>4/21/2023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4FAB73BC-B049-4115-A692-8D63A059BFB8}"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86253672"/>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3E2B6D2D-DD65-7542-B616-C09BD0686257}" type="datetime1">
              <a:rPr lang="en-US" smtClean="0"/>
              <a:t>4/21/2023</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62436372"/>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E2B6D2D-DD65-7542-B616-C09BD0686257}" type="datetime1">
              <a:rPr lang="en-US" smtClean="0"/>
              <a:t>4/21/2023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79415657"/>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E2B6D2D-DD65-7542-B616-C09BD0686257}" type="datetime1">
              <a:rPr lang="en-US" smtClean="0"/>
              <a:t>4/21/2023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24813919"/>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922B72-5EFB-2B4D-BBDF-916337A53DC6}" type="datetime1">
              <a:rPr lang="en-US" smtClean="0"/>
              <a:t>4/21/2023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890649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6B05E1-C71E-544E-9F74-844878BC4783}" type="datetime1">
              <a:rPr lang="en-US" smtClean="0"/>
              <a:t>4/21/2023</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76307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EE8AFE-A49F-3347-91BC-9E8CE1BCC4B4}" type="datetime1">
              <a:rPr lang="en-US" smtClean="0"/>
              <a:t>4/21/2023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298842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5EA109CB-DDDB-7949-A85C-355CAB3D7576}" type="datetime1">
              <a:rPr lang="en-US" smtClean="0"/>
              <a:t>4/21/2023</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20565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E56BB9-C860-D945-A0DA-AC84E1154E6B}" type="datetime1">
              <a:rPr lang="en-US" smtClean="0"/>
              <a:t>4/21/2023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013511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5C5F966-147F-B24F-8855-ADF4B9638779}" type="datetime1">
              <a:rPr lang="en-US" smtClean="0"/>
              <a:t>4/21/2023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77018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2BB21E-6508-274A-8215-090AB0A8BFD7}" type="datetime1">
              <a:rPr lang="en-US" smtClean="0"/>
              <a:t>4/21/2023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2793595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5E3B75-9C36-5140-9B2C-4AB02DB5CE55}" type="datetime1">
              <a:rPr lang="en-US" smtClean="0"/>
              <a:t>4/21/2023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62310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F7E5107-D26A-8749-91B4-BDF6C1B6361A}" type="datetime1">
              <a:rPr lang="en-US" smtClean="0"/>
              <a:t>4/21/2023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016417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5CC6945-859D-154B-9E61-3980F2B5BC84}" type="datetime1">
              <a:rPr lang="en-US" smtClean="0"/>
              <a:t>4/21/2023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447000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E2B6D2D-DD65-7542-B616-C09BD0686257}" type="datetime1">
              <a:rPr lang="en-US" smtClean="0"/>
              <a:t>4/21/2023</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32706461"/>
      </p:ext>
    </p:extLst>
  </p:cSld>
  <p:clrMap bg1="lt1" tx1="dk1" bg2="lt2" tx2="dk2" accent1="accent1" accent2="accent2" accent3="accent3" accent4="accent4" accent5="accent5" accent6="accent6" hlink="hlink" folHlink="folHlink"/>
  <p:sldLayoutIdLst>
    <p:sldLayoutId id="2147483931" r:id="rId1"/>
    <p:sldLayoutId id="2147483932" r:id="rId2"/>
    <p:sldLayoutId id="2147483933" r:id="rId3"/>
    <p:sldLayoutId id="2147483934" r:id="rId4"/>
    <p:sldLayoutId id="2147483935" r:id="rId5"/>
    <p:sldLayoutId id="2147483936" r:id="rId6"/>
    <p:sldLayoutId id="2147483937" r:id="rId7"/>
    <p:sldLayoutId id="2147483938" r:id="rId8"/>
    <p:sldLayoutId id="2147483939" r:id="rId9"/>
    <p:sldLayoutId id="2147483940" r:id="rId10"/>
    <p:sldLayoutId id="2147483941" r:id="rId11"/>
    <p:sldLayoutId id="2147483942" r:id="rId12"/>
    <p:sldLayoutId id="2147483943" r:id="rId13"/>
    <p:sldLayoutId id="2147483944" r:id="rId14"/>
    <p:sldLayoutId id="2147483945" r:id="rId15"/>
    <p:sldLayoutId id="2147483946" r:id="rId16"/>
    <p:sldLayoutId id="2147483947" r:id="rId17"/>
  </p:sldLayoutIdLst>
  <p:hf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A379876-6762-A3BD-091E-AB718E6E6DC6}"/>
              </a:ext>
            </a:extLst>
          </p:cNvPr>
          <p:cNvPicPr>
            <a:picLocks noChangeAspect="1"/>
          </p:cNvPicPr>
          <p:nvPr/>
        </p:nvPicPr>
        <p:blipFill rotWithShape="1">
          <a:blip r:embed="rId3"/>
          <a:srcRect b="15625"/>
          <a:stretch/>
        </p:blipFill>
        <p:spPr>
          <a:xfrm>
            <a:off x="0" y="0"/>
            <a:ext cx="12192000" cy="6858000"/>
          </a:xfrm>
          <a:prstGeom prst="rect">
            <a:avLst/>
          </a:prstGeom>
          <a:effectLst>
            <a:softEdge rad="393700"/>
          </a:effectLst>
        </p:spPr>
      </p:pic>
      <p:sp>
        <p:nvSpPr>
          <p:cNvPr id="2" name="Rectangle: Rounded Corners 1">
            <a:extLst>
              <a:ext uri="{FF2B5EF4-FFF2-40B4-BE49-F238E27FC236}">
                <a16:creationId xmlns:a16="http://schemas.microsoft.com/office/drawing/2014/main" id="{CAC8FC29-427C-D804-688D-A5E38C7DAF36}"/>
              </a:ext>
            </a:extLst>
          </p:cNvPr>
          <p:cNvSpPr/>
          <p:nvPr/>
        </p:nvSpPr>
        <p:spPr>
          <a:xfrm>
            <a:off x="447870" y="283966"/>
            <a:ext cx="11322699" cy="964801"/>
          </a:xfrm>
          <a:prstGeom prst="roundRect">
            <a:avLst/>
          </a:prstGeom>
          <a:gradFill>
            <a:gsLst>
              <a:gs pos="0">
                <a:srgbClr val="F33F65"/>
              </a:gs>
              <a:gs pos="100000">
                <a:srgbClr val="F33F65"/>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ED9EFF04-5E8D-523B-2468-A83BE0A16A35}"/>
              </a:ext>
            </a:extLst>
          </p:cNvPr>
          <p:cNvSpPr txBox="1"/>
          <p:nvPr/>
        </p:nvSpPr>
        <p:spPr>
          <a:xfrm>
            <a:off x="930075" y="376793"/>
            <a:ext cx="10538928" cy="738664"/>
          </a:xfrm>
          <a:prstGeom prst="rect">
            <a:avLst/>
          </a:prstGeom>
          <a:noFill/>
        </p:spPr>
        <p:txBody>
          <a:bodyPr wrap="square" rtlCol="0">
            <a:spAutoFit/>
          </a:bodyPr>
          <a:lstStyle/>
          <a:p>
            <a:pPr algn="ctr"/>
            <a:r>
              <a:rPr lang="en-IN" sz="4200" dirty="0">
                <a:solidFill>
                  <a:schemeClr val="bg1"/>
                </a:solidFill>
                <a:latin typeface="Berlin Sans FB Demi" panose="020E0802020502020306" pitchFamily="34" charset="0"/>
                <a:ea typeface="Verdana" panose="020B0604030504040204" pitchFamily="34" charset="0"/>
              </a:rPr>
              <a:t>Recipe Blogging System</a:t>
            </a:r>
          </a:p>
        </p:txBody>
      </p:sp>
      <p:sp>
        <p:nvSpPr>
          <p:cNvPr id="5" name="Rectangle 4">
            <a:extLst>
              <a:ext uri="{FF2B5EF4-FFF2-40B4-BE49-F238E27FC236}">
                <a16:creationId xmlns:a16="http://schemas.microsoft.com/office/drawing/2014/main" id="{479F3EEF-F6DD-CC76-B1D0-ED39C25A0DFE}"/>
              </a:ext>
            </a:extLst>
          </p:cNvPr>
          <p:cNvSpPr/>
          <p:nvPr/>
        </p:nvSpPr>
        <p:spPr>
          <a:xfrm>
            <a:off x="164842" y="2137434"/>
            <a:ext cx="3665786" cy="2862322"/>
          </a:xfrm>
          <a:prstGeom prst="rect">
            <a:avLst/>
          </a:prstGeom>
          <a:noFill/>
        </p:spPr>
        <p:txBody>
          <a:bodyPr wrap="square" lIns="91440" tIns="45720" rIns="91440" bIns="45720">
            <a:spAutoFit/>
          </a:bodyPr>
          <a:lstStyle/>
          <a:p>
            <a:pPr algn="ctr"/>
            <a:r>
              <a:rPr lang="en-US" sz="6000" dirty="0">
                <a:ln w="0"/>
                <a:solidFill>
                  <a:srgbClr val="E51442"/>
                </a:solidFill>
                <a:effectLst>
                  <a:outerShdw blurRad="38100" dist="19050" dir="2700000" algn="tl" rotWithShape="0">
                    <a:schemeClr val="dk1">
                      <a:alpha val="40000"/>
                    </a:schemeClr>
                  </a:outerShdw>
                </a:effectLst>
                <a:latin typeface="Berlin Sans FB" panose="020E0602020502020306" pitchFamily="34" charset="0"/>
              </a:rPr>
              <a:t>THE FOOD STORY</a:t>
            </a:r>
          </a:p>
        </p:txBody>
      </p:sp>
      <p:sp>
        <p:nvSpPr>
          <p:cNvPr id="11" name="TextBox 10">
            <a:extLst>
              <a:ext uri="{FF2B5EF4-FFF2-40B4-BE49-F238E27FC236}">
                <a16:creationId xmlns:a16="http://schemas.microsoft.com/office/drawing/2014/main" id="{0747DDCE-6740-9B21-14B3-E2D3F29D4CD7}"/>
              </a:ext>
            </a:extLst>
          </p:cNvPr>
          <p:cNvSpPr txBox="1"/>
          <p:nvPr/>
        </p:nvSpPr>
        <p:spPr>
          <a:xfrm>
            <a:off x="7941253" y="4332303"/>
            <a:ext cx="3940629" cy="1882503"/>
          </a:xfrm>
          <a:prstGeom prst="rect">
            <a:avLst/>
          </a:prstGeom>
          <a:noFill/>
        </p:spPr>
        <p:txBody>
          <a:bodyPr wrap="square" rtlCol="0">
            <a:spAutoFit/>
          </a:bodyPr>
          <a:lstStyle/>
          <a:p>
            <a:pPr algn="ctr">
              <a:lnSpc>
                <a:spcPct val="150000"/>
              </a:lnSpc>
            </a:pPr>
            <a:r>
              <a:rPr lang="en-IN" sz="2000" dirty="0">
                <a:latin typeface="Trebuchet MS" panose="020B0603020202020204" pitchFamily="34" charset="0"/>
              </a:rPr>
              <a:t>By</a:t>
            </a:r>
          </a:p>
          <a:p>
            <a:pPr algn="ctr">
              <a:lnSpc>
                <a:spcPct val="150000"/>
              </a:lnSpc>
            </a:pPr>
            <a:r>
              <a:rPr lang="en-IN" sz="2000" dirty="0">
                <a:latin typeface="Trebuchet MS" panose="020B0603020202020204" pitchFamily="34" charset="0"/>
              </a:rPr>
              <a:t>Gaurav Yadav – 12113023</a:t>
            </a:r>
          </a:p>
          <a:p>
            <a:pPr algn="ctr">
              <a:lnSpc>
                <a:spcPct val="150000"/>
              </a:lnSpc>
            </a:pPr>
            <a:r>
              <a:rPr lang="en-IN" sz="2000" dirty="0">
                <a:latin typeface="Trebuchet MS" panose="020B0603020202020204" pitchFamily="34" charset="0"/>
              </a:rPr>
              <a:t>Aparna Tijo – 12110988</a:t>
            </a:r>
          </a:p>
          <a:p>
            <a:pPr algn="ctr">
              <a:lnSpc>
                <a:spcPct val="150000"/>
              </a:lnSpc>
            </a:pPr>
            <a:r>
              <a:rPr lang="en-IN" sz="2000" dirty="0">
                <a:latin typeface="Trebuchet MS" panose="020B0603020202020204" pitchFamily="34" charset="0"/>
              </a:rPr>
              <a:t>Pranjal Singh - 12104223</a:t>
            </a:r>
            <a:endParaRPr lang="en-IN" dirty="0">
              <a:latin typeface="Trebuchet MS" panose="020B0603020202020204" pitchFamily="34" charset="0"/>
            </a:endParaRPr>
          </a:p>
        </p:txBody>
      </p:sp>
    </p:spTree>
    <p:extLst>
      <p:ext uri="{BB962C8B-B14F-4D97-AF65-F5344CB8AC3E}">
        <p14:creationId xmlns:p14="http://schemas.microsoft.com/office/powerpoint/2010/main" val="15026563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anim calcmode="lin" valueType="num">
                                      <p:cBhvr>
                                        <p:cTn id="8" dur="1500" fill="hold"/>
                                        <p:tgtEl>
                                          <p:spTgt spid="3"/>
                                        </p:tgtEl>
                                        <p:attrNameLst>
                                          <p:attrName>ppt_x</p:attrName>
                                        </p:attrNameLst>
                                      </p:cBhvr>
                                      <p:tavLst>
                                        <p:tav tm="0">
                                          <p:val>
                                            <p:strVal val="#ppt_x"/>
                                          </p:val>
                                        </p:tav>
                                        <p:tav tm="100000">
                                          <p:val>
                                            <p:strVal val="#ppt_x"/>
                                          </p:val>
                                        </p:tav>
                                      </p:tavLst>
                                    </p:anim>
                                    <p:anim calcmode="lin" valueType="num">
                                      <p:cBhvr>
                                        <p:cTn id="9" dur="1350" decel="100000" fill="hold"/>
                                        <p:tgtEl>
                                          <p:spTgt spid="3"/>
                                        </p:tgtEl>
                                        <p:attrNameLst>
                                          <p:attrName>ppt_y</p:attrName>
                                        </p:attrNameLst>
                                      </p:cBhvr>
                                      <p:tavLst>
                                        <p:tav tm="0">
                                          <p:val>
                                            <p:strVal val="#ppt_y+1"/>
                                          </p:val>
                                        </p:tav>
                                        <p:tav tm="100000">
                                          <p:val>
                                            <p:strVal val="#ppt_y-.03"/>
                                          </p:val>
                                        </p:tav>
                                      </p:tavLst>
                                    </p:anim>
                                    <p:anim calcmode="lin" valueType="num">
                                      <p:cBhvr>
                                        <p:cTn id="10" dur="150" accel="100000" fill="hold">
                                          <p:stCondLst>
                                            <p:cond delay="1350"/>
                                          </p:stCondLst>
                                        </p:cTn>
                                        <p:tgtEl>
                                          <p:spTgt spid="3"/>
                                        </p:tgtEl>
                                        <p:attrNameLst>
                                          <p:attrName>ppt_y</p:attrName>
                                        </p:attrNameLst>
                                      </p:cBhvr>
                                      <p:tavLst>
                                        <p:tav tm="0">
                                          <p:val>
                                            <p:strVal val="#ppt_y-.03"/>
                                          </p:val>
                                        </p:tav>
                                        <p:tav tm="100000">
                                          <p:val>
                                            <p:strVal val="#ppt_y"/>
                                          </p:val>
                                        </p:tav>
                                      </p:tavLst>
                                    </p:anim>
                                  </p:childTnLst>
                                </p:cTn>
                              </p:par>
                            </p:childTnLst>
                          </p:cTn>
                        </p:par>
                        <p:par>
                          <p:cTn id="11" fill="hold">
                            <p:stCondLst>
                              <p:cond delay="1500"/>
                            </p:stCondLst>
                            <p:childTnLst>
                              <p:par>
                                <p:cTn id="12" presetID="42" presetClass="entr" presetSubtype="0" fill="hold" grpId="0" nodeType="afterEffect">
                                  <p:stCondLst>
                                    <p:cond delay="75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750"/>
                                        <p:tgtEl>
                                          <p:spTgt spid="5"/>
                                        </p:tgtEl>
                                      </p:cBhvr>
                                    </p:animEffect>
                                    <p:anim calcmode="lin" valueType="num">
                                      <p:cBhvr>
                                        <p:cTn id="15" dur="1750" fill="hold"/>
                                        <p:tgtEl>
                                          <p:spTgt spid="5"/>
                                        </p:tgtEl>
                                        <p:attrNameLst>
                                          <p:attrName>ppt_x</p:attrName>
                                        </p:attrNameLst>
                                      </p:cBhvr>
                                      <p:tavLst>
                                        <p:tav tm="0">
                                          <p:val>
                                            <p:strVal val="#ppt_x"/>
                                          </p:val>
                                        </p:tav>
                                        <p:tav tm="100000">
                                          <p:val>
                                            <p:strVal val="#ppt_x"/>
                                          </p:val>
                                        </p:tav>
                                      </p:tavLst>
                                    </p:anim>
                                    <p:anim calcmode="lin" valueType="num">
                                      <p:cBhvr>
                                        <p:cTn id="16" dur="1750" fill="hold"/>
                                        <p:tgtEl>
                                          <p:spTgt spid="5"/>
                                        </p:tgtEl>
                                        <p:attrNameLst>
                                          <p:attrName>ppt_y</p:attrName>
                                        </p:attrNameLst>
                                      </p:cBhvr>
                                      <p:tavLst>
                                        <p:tav tm="0">
                                          <p:val>
                                            <p:strVal val="#ppt_y+.1"/>
                                          </p:val>
                                        </p:tav>
                                        <p:tav tm="100000">
                                          <p:val>
                                            <p:strVal val="#ppt_y"/>
                                          </p:val>
                                        </p:tav>
                                      </p:tavLst>
                                    </p:anim>
                                  </p:childTnLst>
                                </p:cTn>
                              </p:par>
                            </p:childTnLst>
                          </p:cTn>
                        </p:par>
                        <p:par>
                          <p:cTn id="17" fill="hold">
                            <p:stCondLst>
                              <p:cond delay="40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A05B2-EEB0-37DB-57E4-525EF9147C77}"/>
              </a:ext>
            </a:extLst>
          </p:cNvPr>
          <p:cNvSpPr>
            <a:spLocks noGrp="1"/>
          </p:cNvSpPr>
          <p:nvPr>
            <p:ph type="sldNum" sz="quarter" idx="12"/>
          </p:nvPr>
        </p:nvSpPr>
        <p:spPr/>
        <p:txBody>
          <a:bodyPr/>
          <a:lstStyle/>
          <a:p>
            <a:fld id="{4FAB73BC-B049-4115-A692-8D63A059BFB8}" type="slidenum">
              <a:rPr lang="en-US" smtClean="0"/>
              <a:t>10</a:t>
            </a:fld>
            <a:endParaRPr lang="en-US" dirty="0"/>
          </a:p>
        </p:txBody>
      </p:sp>
      <p:sp>
        <p:nvSpPr>
          <p:cNvPr id="23" name="Rectangle: Rounded Corners 22">
            <a:extLst>
              <a:ext uri="{FF2B5EF4-FFF2-40B4-BE49-F238E27FC236}">
                <a16:creationId xmlns:a16="http://schemas.microsoft.com/office/drawing/2014/main" id="{170C42C0-9061-233A-0BC8-30BC7162CCAB}"/>
              </a:ext>
            </a:extLst>
          </p:cNvPr>
          <p:cNvSpPr/>
          <p:nvPr/>
        </p:nvSpPr>
        <p:spPr>
          <a:xfrm>
            <a:off x="447870" y="283966"/>
            <a:ext cx="11322699" cy="964801"/>
          </a:xfrm>
          <a:prstGeom prst="roundRect">
            <a:avLst/>
          </a:prstGeom>
          <a:gradFill>
            <a:gsLst>
              <a:gs pos="0">
                <a:srgbClr val="F33F65"/>
              </a:gs>
              <a:gs pos="100000">
                <a:srgbClr val="F33F65"/>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A90E6BA2-B907-4320-6177-DB771CC2DEE0}"/>
              </a:ext>
            </a:extLst>
          </p:cNvPr>
          <p:cNvSpPr txBox="1"/>
          <p:nvPr/>
        </p:nvSpPr>
        <p:spPr>
          <a:xfrm>
            <a:off x="1110590" y="397035"/>
            <a:ext cx="10538928" cy="738664"/>
          </a:xfrm>
          <a:prstGeom prst="rect">
            <a:avLst/>
          </a:prstGeom>
          <a:noFill/>
        </p:spPr>
        <p:txBody>
          <a:bodyPr wrap="square" rtlCol="0">
            <a:spAutoFit/>
          </a:bodyPr>
          <a:lstStyle/>
          <a:p>
            <a:pPr algn="ctr"/>
            <a:r>
              <a:rPr lang="en-IN" sz="4200" dirty="0">
                <a:solidFill>
                  <a:schemeClr val="bg1"/>
                </a:solidFill>
                <a:latin typeface="Berlin Sans FB Demi" panose="020E0802020502020306" pitchFamily="34" charset="0"/>
                <a:ea typeface="Verdana" panose="020B0604030504040204" pitchFamily="34" charset="0"/>
              </a:rPr>
              <a:t>The Common Room Module</a:t>
            </a:r>
          </a:p>
        </p:txBody>
      </p:sp>
      <p:sp>
        <p:nvSpPr>
          <p:cNvPr id="11" name="TextBox 10">
            <a:extLst>
              <a:ext uri="{FF2B5EF4-FFF2-40B4-BE49-F238E27FC236}">
                <a16:creationId xmlns:a16="http://schemas.microsoft.com/office/drawing/2014/main" id="{FA36EA56-62AB-2BC5-1940-B1FF929F5A84}"/>
              </a:ext>
            </a:extLst>
          </p:cNvPr>
          <p:cNvSpPr txBox="1"/>
          <p:nvPr/>
        </p:nvSpPr>
        <p:spPr>
          <a:xfrm>
            <a:off x="495175" y="1911290"/>
            <a:ext cx="11201649" cy="3267498"/>
          </a:xfrm>
          <a:prstGeom prst="rect">
            <a:avLst/>
          </a:prstGeom>
          <a:noFill/>
        </p:spPr>
        <p:txBody>
          <a:bodyPr wrap="square" rtlCol="0">
            <a:spAutoFit/>
          </a:bodyPr>
          <a:lstStyle/>
          <a:p>
            <a:pPr algn="just">
              <a:lnSpc>
                <a:spcPct val="150000"/>
              </a:lnSpc>
            </a:pPr>
            <a:r>
              <a:rPr lang="en-US" sz="2000" dirty="0">
                <a:solidFill>
                  <a:schemeClr val="tx1">
                    <a:lumMod val="65000"/>
                    <a:lumOff val="35000"/>
                  </a:schemeClr>
                </a:solidFill>
                <a:latin typeface="Trebuchet MS" panose="020B0603020202020204" pitchFamily="34" charset="0"/>
              </a:rPr>
              <a:t>In the Common Room Module, the user has three options to choose from. Starting with the ‘Add New Recipe’, ‘View Recipe’ and the ‘Delete Recipe’. Add New Recipe, as the name suggests, allows the user to add new recipes into their profile. The View Recipe, displays all the recipes from the entire database. All the recipes created by different users can be viewed using this module. Using Delete Recipe Module, the user can delete only the recipes created by them, which they no longer want in their account. However, deleting a recipe will remove it completely from the system database.</a:t>
            </a:r>
            <a:endParaRPr lang="en-IN" sz="2000" dirty="0">
              <a:solidFill>
                <a:schemeClr val="tx1">
                  <a:lumMod val="65000"/>
                  <a:lumOff val="35000"/>
                </a:schemeClr>
              </a:solidFill>
              <a:latin typeface="Trebuchet MS" panose="020B0603020202020204" pitchFamily="34" charset="0"/>
            </a:endParaRPr>
          </a:p>
        </p:txBody>
      </p:sp>
      <p:cxnSp>
        <p:nvCxnSpPr>
          <p:cNvPr id="16" name="Straight Connector 15">
            <a:extLst>
              <a:ext uri="{FF2B5EF4-FFF2-40B4-BE49-F238E27FC236}">
                <a16:creationId xmlns:a16="http://schemas.microsoft.com/office/drawing/2014/main" id="{0F3E3FB6-837D-8ED4-2825-AFD6B96FC039}"/>
              </a:ext>
            </a:extLst>
          </p:cNvPr>
          <p:cNvCxnSpPr>
            <a:cxnSpLocks/>
          </p:cNvCxnSpPr>
          <p:nvPr/>
        </p:nvCxnSpPr>
        <p:spPr>
          <a:xfrm>
            <a:off x="447870" y="1548946"/>
            <a:ext cx="11503338" cy="0"/>
          </a:xfrm>
          <a:prstGeom prst="line">
            <a:avLst/>
          </a:prstGeom>
          <a:ln w="38100">
            <a:solidFill>
              <a:schemeClr val="bg1"/>
            </a:soli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872291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anim calcmode="lin" valueType="num">
                                      <p:cBhvr>
                                        <p:cTn id="8" dur="1500" fill="hold"/>
                                        <p:tgtEl>
                                          <p:spTgt spid="5"/>
                                        </p:tgtEl>
                                        <p:attrNameLst>
                                          <p:attrName>ppt_x</p:attrName>
                                        </p:attrNameLst>
                                      </p:cBhvr>
                                      <p:tavLst>
                                        <p:tav tm="0">
                                          <p:val>
                                            <p:strVal val="#ppt_x"/>
                                          </p:val>
                                        </p:tav>
                                        <p:tav tm="100000">
                                          <p:val>
                                            <p:strVal val="#ppt_x"/>
                                          </p:val>
                                        </p:tav>
                                      </p:tavLst>
                                    </p:anim>
                                    <p:anim calcmode="lin" valueType="num">
                                      <p:cBhvr>
                                        <p:cTn id="9" dur="1350" decel="100000" fill="hold"/>
                                        <p:tgtEl>
                                          <p:spTgt spid="5"/>
                                        </p:tgtEl>
                                        <p:attrNameLst>
                                          <p:attrName>ppt_y</p:attrName>
                                        </p:attrNameLst>
                                      </p:cBhvr>
                                      <p:tavLst>
                                        <p:tav tm="0">
                                          <p:val>
                                            <p:strVal val="#ppt_y+1"/>
                                          </p:val>
                                        </p:tav>
                                        <p:tav tm="100000">
                                          <p:val>
                                            <p:strVal val="#ppt_y-.03"/>
                                          </p:val>
                                        </p:tav>
                                      </p:tavLst>
                                    </p:anim>
                                    <p:anim calcmode="lin" valueType="num">
                                      <p:cBhvr>
                                        <p:cTn id="10" dur="150" accel="100000" fill="hold">
                                          <p:stCondLst>
                                            <p:cond delay="1350"/>
                                          </p:stCondLst>
                                        </p:cTn>
                                        <p:tgtEl>
                                          <p:spTgt spid="5"/>
                                        </p:tgtEl>
                                        <p:attrNameLst>
                                          <p:attrName>ppt_y</p:attrName>
                                        </p:attrNameLst>
                                      </p:cBhvr>
                                      <p:tavLst>
                                        <p:tav tm="0">
                                          <p:val>
                                            <p:strVal val="#ppt_y-.03"/>
                                          </p:val>
                                        </p:tav>
                                        <p:tav tm="100000">
                                          <p:val>
                                            <p:strVal val="#ppt_y"/>
                                          </p:val>
                                        </p:tav>
                                      </p:tavLst>
                                    </p:anim>
                                  </p:childTnLst>
                                </p:cTn>
                              </p:par>
                            </p:childTnLst>
                          </p:cTn>
                        </p:par>
                        <p:par>
                          <p:cTn id="11" fill="hold">
                            <p:stCondLst>
                              <p:cond delay="1500"/>
                            </p:stCondLst>
                            <p:childTnLst>
                              <p:par>
                                <p:cTn id="12" presetID="10" presetClass="entr" presetSubtype="0"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A05B2-EEB0-37DB-57E4-525EF9147C77}"/>
              </a:ext>
            </a:extLst>
          </p:cNvPr>
          <p:cNvSpPr>
            <a:spLocks noGrp="1"/>
          </p:cNvSpPr>
          <p:nvPr>
            <p:ph type="sldNum" sz="quarter" idx="12"/>
          </p:nvPr>
        </p:nvSpPr>
        <p:spPr/>
        <p:txBody>
          <a:bodyPr/>
          <a:lstStyle/>
          <a:p>
            <a:fld id="{4FAB73BC-B049-4115-A692-8D63A059BFB8}" type="slidenum">
              <a:rPr lang="en-US" smtClean="0"/>
              <a:t>11</a:t>
            </a:fld>
            <a:endParaRPr lang="en-US" dirty="0"/>
          </a:p>
        </p:txBody>
      </p:sp>
      <p:sp>
        <p:nvSpPr>
          <p:cNvPr id="23" name="Rectangle: Rounded Corners 22">
            <a:extLst>
              <a:ext uri="{FF2B5EF4-FFF2-40B4-BE49-F238E27FC236}">
                <a16:creationId xmlns:a16="http://schemas.microsoft.com/office/drawing/2014/main" id="{170C42C0-9061-233A-0BC8-30BC7162CCAB}"/>
              </a:ext>
            </a:extLst>
          </p:cNvPr>
          <p:cNvSpPr/>
          <p:nvPr/>
        </p:nvSpPr>
        <p:spPr>
          <a:xfrm>
            <a:off x="447870" y="283966"/>
            <a:ext cx="11322699" cy="964801"/>
          </a:xfrm>
          <a:prstGeom prst="roundRect">
            <a:avLst/>
          </a:prstGeom>
          <a:gradFill>
            <a:gsLst>
              <a:gs pos="0">
                <a:srgbClr val="F33F65"/>
              </a:gs>
              <a:gs pos="100000">
                <a:srgbClr val="F33F65"/>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A90E6BA2-B907-4320-6177-DB771CC2DEE0}"/>
              </a:ext>
            </a:extLst>
          </p:cNvPr>
          <p:cNvSpPr txBox="1"/>
          <p:nvPr/>
        </p:nvSpPr>
        <p:spPr>
          <a:xfrm>
            <a:off x="1110590" y="397035"/>
            <a:ext cx="10538928" cy="738664"/>
          </a:xfrm>
          <a:prstGeom prst="rect">
            <a:avLst/>
          </a:prstGeom>
          <a:noFill/>
        </p:spPr>
        <p:txBody>
          <a:bodyPr wrap="square" rtlCol="0">
            <a:spAutoFit/>
          </a:bodyPr>
          <a:lstStyle/>
          <a:p>
            <a:pPr algn="ctr"/>
            <a:r>
              <a:rPr lang="en-IN" sz="4200" dirty="0">
                <a:solidFill>
                  <a:schemeClr val="bg1"/>
                </a:solidFill>
                <a:latin typeface="Berlin Sans FB Demi" panose="020E0802020502020306" pitchFamily="34" charset="0"/>
                <a:ea typeface="Verdana" panose="020B0604030504040204" pitchFamily="34" charset="0"/>
              </a:rPr>
              <a:t>The Add New Recipe Module</a:t>
            </a:r>
          </a:p>
        </p:txBody>
      </p:sp>
      <p:sp>
        <p:nvSpPr>
          <p:cNvPr id="11" name="TextBox 10">
            <a:extLst>
              <a:ext uri="{FF2B5EF4-FFF2-40B4-BE49-F238E27FC236}">
                <a16:creationId xmlns:a16="http://schemas.microsoft.com/office/drawing/2014/main" id="{FA36EA56-62AB-2BC5-1940-B1FF929F5A84}"/>
              </a:ext>
            </a:extLst>
          </p:cNvPr>
          <p:cNvSpPr txBox="1"/>
          <p:nvPr/>
        </p:nvSpPr>
        <p:spPr>
          <a:xfrm>
            <a:off x="241041" y="1579892"/>
            <a:ext cx="4189444" cy="4652492"/>
          </a:xfrm>
          <a:prstGeom prst="rect">
            <a:avLst/>
          </a:prstGeom>
          <a:noFill/>
        </p:spPr>
        <p:txBody>
          <a:bodyPr wrap="square" rtlCol="0">
            <a:spAutoFit/>
          </a:bodyPr>
          <a:lstStyle/>
          <a:p>
            <a:pPr algn="just">
              <a:lnSpc>
                <a:spcPct val="150000"/>
              </a:lnSpc>
            </a:pPr>
            <a:r>
              <a:rPr lang="en-US" sz="2000" dirty="0">
                <a:solidFill>
                  <a:schemeClr val="tx1">
                    <a:lumMod val="65000"/>
                    <a:lumOff val="35000"/>
                  </a:schemeClr>
                </a:solidFill>
                <a:latin typeface="Trebuchet MS" panose="020B0603020202020204" pitchFamily="34" charset="0"/>
              </a:rPr>
              <a:t>The Add New Recipe Module allows the user to add new recipes into their account. The users are provided with four empty spaces, where they have to fill in the details of their recipe.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latin typeface="Trebuchet MS" panose="020B0603020202020204" pitchFamily="34" charset="0"/>
              </a:rPr>
              <a:t>Name of the Dish</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latin typeface="Trebuchet MS" panose="020B0603020202020204" pitchFamily="34" charset="0"/>
              </a:rPr>
              <a:t>Brief Description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latin typeface="Trebuchet MS" panose="020B0603020202020204" pitchFamily="34" charset="0"/>
              </a:rPr>
              <a:t>Ingredients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latin typeface="Trebuchet MS" panose="020B0603020202020204" pitchFamily="34" charset="0"/>
              </a:rPr>
              <a:t>About the Dish</a:t>
            </a:r>
            <a:endParaRPr lang="en-IN" sz="2000" dirty="0">
              <a:solidFill>
                <a:schemeClr val="tx1">
                  <a:lumMod val="65000"/>
                  <a:lumOff val="35000"/>
                </a:schemeClr>
              </a:solidFill>
              <a:latin typeface="Trebuchet MS" panose="020B0603020202020204" pitchFamily="34" charset="0"/>
            </a:endParaRPr>
          </a:p>
        </p:txBody>
      </p:sp>
      <p:cxnSp>
        <p:nvCxnSpPr>
          <p:cNvPr id="16" name="Straight Connector 15">
            <a:extLst>
              <a:ext uri="{FF2B5EF4-FFF2-40B4-BE49-F238E27FC236}">
                <a16:creationId xmlns:a16="http://schemas.microsoft.com/office/drawing/2014/main" id="{0F3E3FB6-837D-8ED4-2825-AFD6B96FC039}"/>
              </a:ext>
            </a:extLst>
          </p:cNvPr>
          <p:cNvCxnSpPr>
            <a:cxnSpLocks/>
          </p:cNvCxnSpPr>
          <p:nvPr/>
        </p:nvCxnSpPr>
        <p:spPr>
          <a:xfrm>
            <a:off x="447870" y="1548946"/>
            <a:ext cx="11503338" cy="0"/>
          </a:xfrm>
          <a:prstGeom prst="line">
            <a:avLst/>
          </a:prstGeom>
          <a:ln w="38100">
            <a:solidFill>
              <a:schemeClr val="bg1"/>
            </a:solidFill>
          </a:ln>
        </p:spPr>
        <p:style>
          <a:lnRef idx="2">
            <a:schemeClr val="dk1"/>
          </a:lnRef>
          <a:fillRef idx="0">
            <a:schemeClr val="dk1"/>
          </a:fillRef>
          <a:effectRef idx="1">
            <a:schemeClr val="dk1"/>
          </a:effectRef>
          <a:fontRef idx="minor">
            <a:schemeClr val="tx1"/>
          </a:fontRef>
        </p:style>
      </p:cxnSp>
      <p:pic>
        <p:nvPicPr>
          <p:cNvPr id="4" name="Picture 3">
            <a:extLst>
              <a:ext uri="{FF2B5EF4-FFF2-40B4-BE49-F238E27FC236}">
                <a16:creationId xmlns:a16="http://schemas.microsoft.com/office/drawing/2014/main" id="{DDE187DC-ACE3-76E5-C136-3AF75AAED573}"/>
              </a:ext>
            </a:extLst>
          </p:cNvPr>
          <p:cNvPicPr>
            <a:picLocks noChangeAspect="1"/>
          </p:cNvPicPr>
          <p:nvPr/>
        </p:nvPicPr>
        <p:blipFill>
          <a:blip r:embed="rId2"/>
          <a:stretch>
            <a:fillRect/>
          </a:stretch>
        </p:blipFill>
        <p:spPr>
          <a:xfrm>
            <a:off x="4793219" y="1849126"/>
            <a:ext cx="7064435" cy="4190826"/>
          </a:xfrm>
          <a:prstGeom prst="rect">
            <a:avLst/>
          </a:prstGeom>
        </p:spPr>
      </p:pic>
    </p:spTree>
    <p:extLst>
      <p:ext uri="{BB962C8B-B14F-4D97-AF65-F5344CB8AC3E}">
        <p14:creationId xmlns:p14="http://schemas.microsoft.com/office/powerpoint/2010/main" val="2630917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anim calcmode="lin" valueType="num">
                                      <p:cBhvr>
                                        <p:cTn id="8" dur="1500" fill="hold"/>
                                        <p:tgtEl>
                                          <p:spTgt spid="5"/>
                                        </p:tgtEl>
                                        <p:attrNameLst>
                                          <p:attrName>ppt_x</p:attrName>
                                        </p:attrNameLst>
                                      </p:cBhvr>
                                      <p:tavLst>
                                        <p:tav tm="0">
                                          <p:val>
                                            <p:strVal val="#ppt_x"/>
                                          </p:val>
                                        </p:tav>
                                        <p:tav tm="100000">
                                          <p:val>
                                            <p:strVal val="#ppt_x"/>
                                          </p:val>
                                        </p:tav>
                                      </p:tavLst>
                                    </p:anim>
                                    <p:anim calcmode="lin" valueType="num">
                                      <p:cBhvr>
                                        <p:cTn id="9" dur="1350" decel="100000" fill="hold"/>
                                        <p:tgtEl>
                                          <p:spTgt spid="5"/>
                                        </p:tgtEl>
                                        <p:attrNameLst>
                                          <p:attrName>ppt_y</p:attrName>
                                        </p:attrNameLst>
                                      </p:cBhvr>
                                      <p:tavLst>
                                        <p:tav tm="0">
                                          <p:val>
                                            <p:strVal val="#ppt_y+1"/>
                                          </p:val>
                                        </p:tav>
                                        <p:tav tm="100000">
                                          <p:val>
                                            <p:strVal val="#ppt_y-.03"/>
                                          </p:val>
                                        </p:tav>
                                      </p:tavLst>
                                    </p:anim>
                                    <p:anim calcmode="lin" valueType="num">
                                      <p:cBhvr>
                                        <p:cTn id="10" dur="150" accel="100000" fill="hold">
                                          <p:stCondLst>
                                            <p:cond delay="1350"/>
                                          </p:stCondLst>
                                        </p:cTn>
                                        <p:tgtEl>
                                          <p:spTgt spid="5"/>
                                        </p:tgtEl>
                                        <p:attrNameLst>
                                          <p:attrName>ppt_y</p:attrName>
                                        </p:attrNameLst>
                                      </p:cBhvr>
                                      <p:tavLst>
                                        <p:tav tm="0">
                                          <p:val>
                                            <p:strVal val="#ppt_y-.03"/>
                                          </p:val>
                                        </p:tav>
                                        <p:tav tm="100000">
                                          <p:val>
                                            <p:strVal val="#ppt_y"/>
                                          </p:val>
                                        </p:tav>
                                      </p:tavLst>
                                    </p:anim>
                                  </p:childTnLst>
                                </p:cTn>
                              </p:par>
                            </p:childTnLst>
                          </p:cTn>
                        </p:par>
                        <p:par>
                          <p:cTn id="11" fill="hold">
                            <p:stCondLst>
                              <p:cond delay="1500"/>
                            </p:stCondLst>
                            <p:childTnLst>
                              <p:par>
                                <p:cTn id="12" presetID="10" presetClass="entr" presetSubtype="0"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250"/>
                                        <p:tgtEl>
                                          <p:spTgt spid="11"/>
                                        </p:tgtEl>
                                      </p:cBhvr>
                                    </p:animEffect>
                                  </p:childTnLst>
                                </p:cTn>
                              </p:par>
                              <p:par>
                                <p:cTn id="15" presetID="20"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edge">
                                      <p:cBhvr>
                                        <p:cTn id="1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A05B2-EEB0-37DB-57E4-525EF9147C77}"/>
              </a:ext>
            </a:extLst>
          </p:cNvPr>
          <p:cNvSpPr>
            <a:spLocks noGrp="1"/>
          </p:cNvSpPr>
          <p:nvPr>
            <p:ph type="sldNum" sz="quarter" idx="12"/>
          </p:nvPr>
        </p:nvSpPr>
        <p:spPr/>
        <p:txBody>
          <a:bodyPr/>
          <a:lstStyle/>
          <a:p>
            <a:fld id="{4FAB73BC-B049-4115-A692-8D63A059BFB8}" type="slidenum">
              <a:rPr lang="en-US" smtClean="0"/>
              <a:t>12</a:t>
            </a:fld>
            <a:endParaRPr lang="en-US" dirty="0"/>
          </a:p>
        </p:txBody>
      </p:sp>
      <p:sp>
        <p:nvSpPr>
          <p:cNvPr id="23" name="Rectangle: Rounded Corners 22">
            <a:extLst>
              <a:ext uri="{FF2B5EF4-FFF2-40B4-BE49-F238E27FC236}">
                <a16:creationId xmlns:a16="http://schemas.microsoft.com/office/drawing/2014/main" id="{170C42C0-9061-233A-0BC8-30BC7162CCAB}"/>
              </a:ext>
            </a:extLst>
          </p:cNvPr>
          <p:cNvSpPr/>
          <p:nvPr/>
        </p:nvSpPr>
        <p:spPr>
          <a:xfrm>
            <a:off x="447870" y="283966"/>
            <a:ext cx="11322699" cy="964801"/>
          </a:xfrm>
          <a:prstGeom prst="roundRect">
            <a:avLst/>
          </a:prstGeom>
          <a:gradFill>
            <a:gsLst>
              <a:gs pos="0">
                <a:srgbClr val="F33F65"/>
              </a:gs>
              <a:gs pos="100000">
                <a:srgbClr val="F33F65"/>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A90E6BA2-B907-4320-6177-DB771CC2DEE0}"/>
              </a:ext>
            </a:extLst>
          </p:cNvPr>
          <p:cNvSpPr txBox="1"/>
          <p:nvPr/>
        </p:nvSpPr>
        <p:spPr>
          <a:xfrm>
            <a:off x="1110590" y="397035"/>
            <a:ext cx="10538928" cy="738664"/>
          </a:xfrm>
          <a:prstGeom prst="rect">
            <a:avLst/>
          </a:prstGeom>
          <a:noFill/>
        </p:spPr>
        <p:txBody>
          <a:bodyPr wrap="square" rtlCol="0">
            <a:spAutoFit/>
          </a:bodyPr>
          <a:lstStyle/>
          <a:p>
            <a:pPr algn="ctr"/>
            <a:r>
              <a:rPr lang="en-IN" sz="4200" dirty="0">
                <a:solidFill>
                  <a:schemeClr val="bg1"/>
                </a:solidFill>
                <a:latin typeface="Berlin Sans FB Demi" panose="020E0802020502020306" pitchFamily="34" charset="0"/>
                <a:ea typeface="Verdana" panose="020B0604030504040204" pitchFamily="34" charset="0"/>
              </a:rPr>
              <a:t>The View Recipe Module</a:t>
            </a:r>
          </a:p>
        </p:txBody>
      </p:sp>
      <p:sp>
        <p:nvSpPr>
          <p:cNvPr id="11" name="TextBox 10">
            <a:extLst>
              <a:ext uri="{FF2B5EF4-FFF2-40B4-BE49-F238E27FC236}">
                <a16:creationId xmlns:a16="http://schemas.microsoft.com/office/drawing/2014/main" id="{FA36EA56-62AB-2BC5-1940-B1FF929F5A84}"/>
              </a:ext>
            </a:extLst>
          </p:cNvPr>
          <p:cNvSpPr txBox="1"/>
          <p:nvPr/>
        </p:nvSpPr>
        <p:spPr>
          <a:xfrm>
            <a:off x="542482" y="1849126"/>
            <a:ext cx="3496119" cy="3729162"/>
          </a:xfrm>
          <a:prstGeom prst="rect">
            <a:avLst/>
          </a:prstGeom>
          <a:noFill/>
        </p:spPr>
        <p:txBody>
          <a:bodyPr wrap="square" rtlCol="0">
            <a:spAutoFit/>
          </a:bodyPr>
          <a:lstStyle/>
          <a:p>
            <a:pPr algn="just">
              <a:lnSpc>
                <a:spcPct val="150000"/>
              </a:lnSpc>
            </a:pPr>
            <a:r>
              <a:rPr lang="en-IN" sz="2000" dirty="0">
                <a:solidFill>
                  <a:schemeClr val="tx1">
                    <a:lumMod val="65000"/>
                    <a:lumOff val="35000"/>
                  </a:schemeClr>
                </a:solidFill>
                <a:latin typeface="Trebuchet MS" panose="020B0603020202020204" pitchFamily="34" charset="0"/>
              </a:rPr>
              <a:t>The View Recipe Module directs the user to the search recipe module, where the user can type in any available recipes. From here, the project directs the user to the particular recipe that the user searched for. </a:t>
            </a:r>
          </a:p>
        </p:txBody>
      </p:sp>
      <p:cxnSp>
        <p:nvCxnSpPr>
          <p:cNvPr id="16" name="Straight Connector 15">
            <a:extLst>
              <a:ext uri="{FF2B5EF4-FFF2-40B4-BE49-F238E27FC236}">
                <a16:creationId xmlns:a16="http://schemas.microsoft.com/office/drawing/2014/main" id="{0F3E3FB6-837D-8ED4-2825-AFD6B96FC039}"/>
              </a:ext>
            </a:extLst>
          </p:cNvPr>
          <p:cNvCxnSpPr>
            <a:cxnSpLocks/>
          </p:cNvCxnSpPr>
          <p:nvPr/>
        </p:nvCxnSpPr>
        <p:spPr>
          <a:xfrm>
            <a:off x="447870" y="1548946"/>
            <a:ext cx="11503338" cy="0"/>
          </a:xfrm>
          <a:prstGeom prst="line">
            <a:avLst/>
          </a:prstGeom>
          <a:ln w="38100">
            <a:solidFill>
              <a:schemeClr val="bg1"/>
            </a:solidFill>
          </a:ln>
        </p:spPr>
        <p:style>
          <a:lnRef idx="2">
            <a:schemeClr val="dk1"/>
          </a:lnRef>
          <a:fillRef idx="0">
            <a:schemeClr val="dk1"/>
          </a:fillRef>
          <a:effectRef idx="1">
            <a:schemeClr val="dk1"/>
          </a:effectRef>
          <a:fontRef idx="minor">
            <a:schemeClr val="tx1"/>
          </a:fontRef>
        </p:style>
      </p:cxnSp>
      <p:pic>
        <p:nvPicPr>
          <p:cNvPr id="4" name="Picture 3">
            <a:extLst>
              <a:ext uri="{FF2B5EF4-FFF2-40B4-BE49-F238E27FC236}">
                <a16:creationId xmlns:a16="http://schemas.microsoft.com/office/drawing/2014/main" id="{D0CC2ACC-6AAD-D9CA-0C6E-AE20B35C6257}"/>
              </a:ext>
            </a:extLst>
          </p:cNvPr>
          <p:cNvPicPr>
            <a:picLocks noChangeAspect="1"/>
          </p:cNvPicPr>
          <p:nvPr/>
        </p:nvPicPr>
        <p:blipFill>
          <a:blip r:embed="rId2"/>
          <a:stretch>
            <a:fillRect/>
          </a:stretch>
        </p:blipFill>
        <p:spPr>
          <a:xfrm>
            <a:off x="4447862" y="1548945"/>
            <a:ext cx="7201656" cy="4507111"/>
          </a:xfrm>
          <a:prstGeom prst="rect">
            <a:avLst/>
          </a:prstGeom>
        </p:spPr>
      </p:pic>
    </p:spTree>
    <p:extLst>
      <p:ext uri="{BB962C8B-B14F-4D97-AF65-F5344CB8AC3E}">
        <p14:creationId xmlns:p14="http://schemas.microsoft.com/office/powerpoint/2010/main" val="1077317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anim calcmode="lin" valueType="num">
                                      <p:cBhvr>
                                        <p:cTn id="8" dur="1500" fill="hold"/>
                                        <p:tgtEl>
                                          <p:spTgt spid="5"/>
                                        </p:tgtEl>
                                        <p:attrNameLst>
                                          <p:attrName>ppt_x</p:attrName>
                                        </p:attrNameLst>
                                      </p:cBhvr>
                                      <p:tavLst>
                                        <p:tav tm="0">
                                          <p:val>
                                            <p:strVal val="#ppt_x"/>
                                          </p:val>
                                        </p:tav>
                                        <p:tav tm="100000">
                                          <p:val>
                                            <p:strVal val="#ppt_x"/>
                                          </p:val>
                                        </p:tav>
                                      </p:tavLst>
                                    </p:anim>
                                    <p:anim calcmode="lin" valueType="num">
                                      <p:cBhvr>
                                        <p:cTn id="9" dur="1350" decel="100000" fill="hold"/>
                                        <p:tgtEl>
                                          <p:spTgt spid="5"/>
                                        </p:tgtEl>
                                        <p:attrNameLst>
                                          <p:attrName>ppt_y</p:attrName>
                                        </p:attrNameLst>
                                      </p:cBhvr>
                                      <p:tavLst>
                                        <p:tav tm="0">
                                          <p:val>
                                            <p:strVal val="#ppt_y+1"/>
                                          </p:val>
                                        </p:tav>
                                        <p:tav tm="100000">
                                          <p:val>
                                            <p:strVal val="#ppt_y-.03"/>
                                          </p:val>
                                        </p:tav>
                                      </p:tavLst>
                                    </p:anim>
                                    <p:anim calcmode="lin" valueType="num">
                                      <p:cBhvr>
                                        <p:cTn id="10" dur="150" accel="100000" fill="hold">
                                          <p:stCondLst>
                                            <p:cond delay="1350"/>
                                          </p:stCondLst>
                                        </p:cTn>
                                        <p:tgtEl>
                                          <p:spTgt spid="5"/>
                                        </p:tgtEl>
                                        <p:attrNameLst>
                                          <p:attrName>ppt_y</p:attrName>
                                        </p:attrNameLst>
                                      </p:cBhvr>
                                      <p:tavLst>
                                        <p:tav tm="0">
                                          <p:val>
                                            <p:strVal val="#ppt_y-.03"/>
                                          </p:val>
                                        </p:tav>
                                        <p:tav tm="100000">
                                          <p:val>
                                            <p:strVal val="#ppt_y"/>
                                          </p:val>
                                        </p:tav>
                                      </p:tavLst>
                                    </p:anim>
                                  </p:childTnLst>
                                </p:cTn>
                              </p:par>
                            </p:childTnLst>
                          </p:cTn>
                        </p:par>
                        <p:par>
                          <p:cTn id="11" fill="hold">
                            <p:stCondLst>
                              <p:cond delay="1500"/>
                            </p:stCondLst>
                            <p:childTnLst>
                              <p:par>
                                <p:cTn id="12" presetID="10" presetClass="entr" presetSubtype="0"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250"/>
                                        <p:tgtEl>
                                          <p:spTgt spid="11"/>
                                        </p:tgtEl>
                                      </p:cBhvr>
                                    </p:animEffect>
                                  </p:childTnLst>
                                </p:cTn>
                              </p:par>
                              <p:par>
                                <p:cTn id="15" presetID="21" presetClass="entr" presetSubtype="1"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heel(1)">
                                      <p:cBhvr>
                                        <p:cTn id="1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A05B2-EEB0-37DB-57E4-525EF9147C77}"/>
              </a:ext>
            </a:extLst>
          </p:cNvPr>
          <p:cNvSpPr>
            <a:spLocks noGrp="1"/>
          </p:cNvSpPr>
          <p:nvPr>
            <p:ph type="sldNum" sz="quarter" idx="12"/>
          </p:nvPr>
        </p:nvSpPr>
        <p:spPr/>
        <p:txBody>
          <a:bodyPr/>
          <a:lstStyle/>
          <a:p>
            <a:fld id="{4FAB73BC-B049-4115-A692-8D63A059BFB8}" type="slidenum">
              <a:rPr lang="en-US" smtClean="0"/>
              <a:t>13</a:t>
            </a:fld>
            <a:endParaRPr lang="en-US" dirty="0"/>
          </a:p>
        </p:txBody>
      </p:sp>
      <p:sp>
        <p:nvSpPr>
          <p:cNvPr id="23" name="Rectangle: Rounded Corners 22">
            <a:extLst>
              <a:ext uri="{FF2B5EF4-FFF2-40B4-BE49-F238E27FC236}">
                <a16:creationId xmlns:a16="http://schemas.microsoft.com/office/drawing/2014/main" id="{170C42C0-9061-233A-0BC8-30BC7162CCAB}"/>
              </a:ext>
            </a:extLst>
          </p:cNvPr>
          <p:cNvSpPr/>
          <p:nvPr/>
        </p:nvSpPr>
        <p:spPr>
          <a:xfrm>
            <a:off x="447870" y="283966"/>
            <a:ext cx="11322699" cy="964801"/>
          </a:xfrm>
          <a:prstGeom prst="roundRect">
            <a:avLst/>
          </a:prstGeom>
          <a:gradFill>
            <a:gsLst>
              <a:gs pos="0">
                <a:srgbClr val="F33F65"/>
              </a:gs>
              <a:gs pos="100000">
                <a:srgbClr val="F33F65"/>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A90E6BA2-B907-4320-6177-DB771CC2DEE0}"/>
              </a:ext>
            </a:extLst>
          </p:cNvPr>
          <p:cNvSpPr txBox="1"/>
          <p:nvPr/>
        </p:nvSpPr>
        <p:spPr>
          <a:xfrm>
            <a:off x="1110590" y="397035"/>
            <a:ext cx="10538928" cy="738664"/>
          </a:xfrm>
          <a:prstGeom prst="rect">
            <a:avLst/>
          </a:prstGeom>
          <a:noFill/>
        </p:spPr>
        <p:txBody>
          <a:bodyPr wrap="square" rtlCol="0">
            <a:spAutoFit/>
          </a:bodyPr>
          <a:lstStyle/>
          <a:p>
            <a:pPr algn="ctr"/>
            <a:r>
              <a:rPr lang="en-IN" sz="4200" dirty="0">
                <a:solidFill>
                  <a:schemeClr val="bg1"/>
                </a:solidFill>
                <a:latin typeface="Berlin Sans FB Demi" panose="020E0802020502020306" pitchFamily="34" charset="0"/>
                <a:ea typeface="Verdana" panose="020B0604030504040204" pitchFamily="34" charset="0"/>
              </a:rPr>
              <a:t>The Delete Recipe Module</a:t>
            </a:r>
          </a:p>
        </p:txBody>
      </p:sp>
      <p:sp>
        <p:nvSpPr>
          <p:cNvPr id="11" name="TextBox 10">
            <a:extLst>
              <a:ext uri="{FF2B5EF4-FFF2-40B4-BE49-F238E27FC236}">
                <a16:creationId xmlns:a16="http://schemas.microsoft.com/office/drawing/2014/main" id="{FA36EA56-62AB-2BC5-1940-B1FF929F5A84}"/>
              </a:ext>
            </a:extLst>
          </p:cNvPr>
          <p:cNvSpPr txBox="1"/>
          <p:nvPr/>
        </p:nvSpPr>
        <p:spPr>
          <a:xfrm>
            <a:off x="542482" y="1849126"/>
            <a:ext cx="4334318" cy="3267498"/>
          </a:xfrm>
          <a:prstGeom prst="rect">
            <a:avLst/>
          </a:prstGeom>
          <a:noFill/>
        </p:spPr>
        <p:txBody>
          <a:bodyPr wrap="square" rtlCol="0">
            <a:spAutoFit/>
          </a:bodyPr>
          <a:lstStyle/>
          <a:p>
            <a:pPr algn="just">
              <a:lnSpc>
                <a:spcPct val="150000"/>
              </a:lnSpc>
            </a:pPr>
            <a:r>
              <a:rPr lang="en-IN" sz="2000" dirty="0">
                <a:solidFill>
                  <a:schemeClr val="tx1">
                    <a:lumMod val="65000"/>
                    <a:lumOff val="35000"/>
                  </a:schemeClr>
                </a:solidFill>
                <a:latin typeface="Trebuchet MS" panose="020B0603020202020204" pitchFamily="34" charset="0"/>
              </a:rPr>
              <a:t>The Delete Recipe allows the user to delete only the recipes created by that particular user. A user cannot delete another user’s recipe.</a:t>
            </a:r>
          </a:p>
          <a:p>
            <a:pPr algn="just">
              <a:lnSpc>
                <a:spcPct val="150000"/>
              </a:lnSpc>
            </a:pPr>
            <a:r>
              <a:rPr lang="en-IN" sz="2000" dirty="0">
                <a:solidFill>
                  <a:schemeClr val="tx1">
                    <a:lumMod val="65000"/>
                    <a:lumOff val="35000"/>
                  </a:schemeClr>
                </a:solidFill>
                <a:latin typeface="Trebuchet MS" panose="020B0603020202020204" pitchFamily="34" charset="0"/>
              </a:rPr>
              <a:t>Deleting a recipe from the user profile will completely remove the recipe from the entire database</a:t>
            </a:r>
          </a:p>
        </p:txBody>
      </p:sp>
      <p:cxnSp>
        <p:nvCxnSpPr>
          <p:cNvPr id="16" name="Straight Connector 15">
            <a:extLst>
              <a:ext uri="{FF2B5EF4-FFF2-40B4-BE49-F238E27FC236}">
                <a16:creationId xmlns:a16="http://schemas.microsoft.com/office/drawing/2014/main" id="{0F3E3FB6-837D-8ED4-2825-AFD6B96FC039}"/>
              </a:ext>
            </a:extLst>
          </p:cNvPr>
          <p:cNvCxnSpPr>
            <a:cxnSpLocks/>
          </p:cNvCxnSpPr>
          <p:nvPr/>
        </p:nvCxnSpPr>
        <p:spPr>
          <a:xfrm>
            <a:off x="447870" y="1548946"/>
            <a:ext cx="11503338" cy="0"/>
          </a:xfrm>
          <a:prstGeom prst="line">
            <a:avLst/>
          </a:prstGeom>
          <a:ln w="38100">
            <a:solidFill>
              <a:schemeClr val="bg1"/>
            </a:solidFill>
          </a:ln>
        </p:spPr>
        <p:style>
          <a:lnRef idx="2">
            <a:schemeClr val="dk1"/>
          </a:lnRef>
          <a:fillRef idx="0">
            <a:schemeClr val="dk1"/>
          </a:fillRef>
          <a:effectRef idx="1">
            <a:schemeClr val="dk1"/>
          </a:effectRef>
          <a:fontRef idx="minor">
            <a:schemeClr val="tx1"/>
          </a:fontRef>
        </p:style>
      </p:cxnSp>
      <p:pic>
        <p:nvPicPr>
          <p:cNvPr id="8" name="Picture 7">
            <a:extLst>
              <a:ext uri="{FF2B5EF4-FFF2-40B4-BE49-F238E27FC236}">
                <a16:creationId xmlns:a16="http://schemas.microsoft.com/office/drawing/2014/main" id="{81A11FFF-A0DB-DC5A-88A6-76A6A24E7D38}"/>
              </a:ext>
            </a:extLst>
          </p:cNvPr>
          <p:cNvPicPr>
            <a:picLocks noChangeAspect="1"/>
          </p:cNvPicPr>
          <p:nvPr/>
        </p:nvPicPr>
        <p:blipFill>
          <a:blip r:embed="rId2"/>
          <a:stretch>
            <a:fillRect/>
          </a:stretch>
        </p:blipFill>
        <p:spPr>
          <a:xfrm>
            <a:off x="5441731" y="1972623"/>
            <a:ext cx="6064469" cy="3649208"/>
          </a:xfrm>
          <a:prstGeom prst="rect">
            <a:avLst/>
          </a:prstGeom>
        </p:spPr>
      </p:pic>
    </p:spTree>
    <p:extLst>
      <p:ext uri="{BB962C8B-B14F-4D97-AF65-F5344CB8AC3E}">
        <p14:creationId xmlns:p14="http://schemas.microsoft.com/office/powerpoint/2010/main" val="327744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anim calcmode="lin" valueType="num">
                                      <p:cBhvr>
                                        <p:cTn id="8" dur="1500" fill="hold"/>
                                        <p:tgtEl>
                                          <p:spTgt spid="5"/>
                                        </p:tgtEl>
                                        <p:attrNameLst>
                                          <p:attrName>ppt_x</p:attrName>
                                        </p:attrNameLst>
                                      </p:cBhvr>
                                      <p:tavLst>
                                        <p:tav tm="0">
                                          <p:val>
                                            <p:strVal val="#ppt_x"/>
                                          </p:val>
                                        </p:tav>
                                        <p:tav tm="100000">
                                          <p:val>
                                            <p:strVal val="#ppt_x"/>
                                          </p:val>
                                        </p:tav>
                                      </p:tavLst>
                                    </p:anim>
                                    <p:anim calcmode="lin" valueType="num">
                                      <p:cBhvr>
                                        <p:cTn id="9" dur="1350" decel="100000" fill="hold"/>
                                        <p:tgtEl>
                                          <p:spTgt spid="5"/>
                                        </p:tgtEl>
                                        <p:attrNameLst>
                                          <p:attrName>ppt_y</p:attrName>
                                        </p:attrNameLst>
                                      </p:cBhvr>
                                      <p:tavLst>
                                        <p:tav tm="0">
                                          <p:val>
                                            <p:strVal val="#ppt_y+1"/>
                                          </p:val>
                                        </p:tav>
                                        <p:tav tm="100000">
                                          <p:val>
                                            <p:strVal val="#ppt_y-.03"/>
                                          </p:val>
                                        </p:tav>
                                      </p:tavLst>
                                    </p:anim>
                                    <p:anim calcmode="lin" valueType="num">
                                      <p:cBhvr>
                                        <p:cTn id="10" dur="150" accel="100000" fill="hold">
                                          <p:stCondLst>
                                            <p:cond delay="1350"/>
                                          </p:stCondLst>
                                        </p:cTn>
                                        <p:tgtEl>
                                          <p:spTgt spid="5"/>
                                        </p:tgtEl>
                                        <p:attrNameLst>
                                          <p:attrName>ppt_y</p:attrName>
                                        </p:attrNameLst>
                                      </p:cBhvr>
                                      <p:tavLst>
                                        <p:tav tm="0">
                                          <p:val>
                                            <p:strVal val="#ppt_y-.03"/>
                                          </p:val>
                                        </p:tav>
                                        <p:tav tm="100000">
                                          <p:val>
                                            <p:strVal val="#ppt_y"/>
                                          </p:val>
                                        </p:tav>
                                      </p:tavLst>
                                    </p:anim>
                                  </p:childTnLst>
                                </p:cTn>
                              </p:par>
                            </p:childTnLst>
                          </p:cTn>
                        </p:par>
                        <p:par>
                          <p:cTn id="11" fill="hold">
                            <p:stCondLst>
                              <p:cond delay="1500"/>
                            </p:stCondLst>
                            <p:childTnLst>
                              <p:par>
                                <p:cTn id="12" presetID="10" presetClass="entr" presetSubtype="0"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250"/>
                                        <p:tgtEl>
                                          <p:spTgt spid="11"/>
                                        </p:tgtEl>
                                      </p:cBhvr>
                                    </p:animEffect>
                                  </p:childTnLst>
                                </p:cTn>
                              </p:par>
                              <p:par>
                                <p:cTn id="15" presetID="21" presetClass="entr" presetSubtype="1"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heel(1)">
                                      <p:cBhvr>
                                        <p:cTn id="17"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A05B2-EEB0-37DB-57E4-525EF9147C77}"/>
              </a:ext>
            </a:extLst>
          </p:cNvPr>
          <p:cNvSpPr>
            <a:spLocks noGrp="1"/>
          </p:cNvSpPr>
          <p:nvPr>
            <p:ph type="sldNum" sz="quarter" idx="12"/>
          </p:nvPr>
        </p:nvSpPr>
        <p:spPr/>
        <p:txBody>
          <a:bodyPr/>
          <a:lstStyle/>
          <a:p>
            <a:fld id="{4FAB73BC-B049-4115-A692-8D63A059BFB8}" type="slidenum">
              <a:rPr lang="en-US" smtClean="0"/>
              <a:t>14</a:t>
            </a:fld>
            <a:endParaRPr lang="en-US" dirty="0"/>
          </a:p>
        </p:txBody>
      </p:sp>
      <p:sp>
        <p:nvSpPr>
          <p:cNvPr id="23" name="Rectangle: Rounded Corners 22">
            <a:extLst>
              <a:ext uri="{FF2B5EF4-FFF2-40B4-BE49-F238E27FC236}">
                <a16:creationId xmlns:a16="http://schemas.microsoft.com/office/drawing/2014/main" id="{170C42C0-9061-233A-0BC8-30BC7162CCAB}"/>
              </a:ext>
            </a:extLst>
          </p:cNvPr>
          <p:cNvSpPr/>
          <p:nvPr/>
        </p:nvSpPr>
        <p:spPr>
          <a:xfrm>
            <a:off x="447870" y="283966"/>
            <a:ext cx="11322699" cy="964801"/>
          </a:xfrm>
          <a:prstGeom prst="roundRect">
            <a:avLst/>
          </a:prstGeom>
          <a:gradFill>
            <a:gsLst>
              <a:gs pos="0">
                <a:srgbClr val="F33F65"/>
              </a:gs>
              <a:gs pos="100000">
                <a:srgbClr val="F33F65"/>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A90E6BA2-B907-4320-6177-DB771CC2DEE0}"/>
              </a:ext>
            </a:extLst>
          </p:cNvPr>
          <p:cNvSpPr txBox="1"/>
          <p:nvPr/>
        </p:nvSpPr>
        <p:spPr>
          <a:xfrm>
            <a:off x="1110590" y="397035"/>
            <a:ext cx="10538928" cy="738664"/>
          </a:xfrm>
          <a:prstGeom prst="rect">
            <a:avLst/>
          </a:prstGeom>
          <a:noFill/>
        </p:spPr>
        <p:txBody>
          <a:bodyPr wrap="square" rtlCol="0">
            <a:spAutoFit/>
          </a:bodyPr>
          <a:lstStyle/>
          <a:p>
            <a:pPr algn="ctr"/>
            <a:r>
              <a:rPr lang="en-IN" sz="4200" dirty="0">
                <a:solidFill>
                  <a:schemeClr val="bg1"/>
                </a:solidFill>
                <a:latin typeface="Berlin Sans FB Demi" panose="020E0802020502020306" pitchFamily="34" charset="0"/>
                <a:ea typeface="Verdana" panose="020B0604030504040204" pitchFamily="34" charset="0"/>
              </a:rPr>
              <a:t>FUTURE SCOPE</a:t>
            </a:r>
          </a:p>
        </p:txBody>
      </p:sp>
      <p:cxnSp>
        <p:nvCxnSpPr>
          <p:cNvPr id="16" name="Straight Connector 15">
            <a:extLst>
              <a:ext uri="{FF2B5EF4-FFF2-40B4-BE49-F238E27FC236}">
                <a16:creationId xmlns:a16="http://schemas.microsoft.com/office/drawing/2014/main" id="{0F3E3FB6-837D-8ED4-2825-AFD6B96FC039}"/>
              </a:ext>
            </a:extLst>
          </p:cNvPr>
          <p:cNvCxnSpPr>
            <a:cxnSpLocks/>
          </p:cNvCxnSpPr>
          <p:nvPr/>
        </p:nvCxnSpPr>
        <p:spPr>
          <a:xfrm>
            <a:off x="447870" y="1548946"/>
            <a:ext cx="11503338" cy="0"/>
          </a:xfrm>
          <a:prstGeom prst="line">
            <a:avLst/>
          </a:prstGeom>
          <a:ln w="38100">
            <a:solidFill>
              <a:schemeClr val="bg1"/>
            </a:solidFill>
          </a:ln>
        </p:spPr>
        <p:style>
          <a:lnRef idx="2">
            <a:schemeClr val="dk1"/>
          </a:lnRef>
          <a:fillRef idx="0">
            <a:schemeClr val="dk1"/>
          </a:fillRef>
          <a:effectRef idx="1">
            <a:schemeClr val="dk1"/>
          </a:effectRef>
          <a:fontRef idx="minor">
            <a:schemeClr val="tx1"/>
          </a:fontRef>
        </p:style>
      </p:cxnSp>
      <p:sp>
        <p:nvSpPr>
          <p:cNvPr id="3" name="TextBox 2">
            <a:extLst>
              <a:ext uri="{FF2B5EF4-FFF2-40B4-BE49-F238E27FC236}">
                <a16:creationId xmlns:a16="http://schemas.microsoft.com/office/drawing/2014/main" id="{A4BB1787-F484-646D-3AEF-BDFE54F75236}"/>
              </a:ext>
            </a:extLst>
          </p:cNvPr>
          <p:cNvSpPr txBox="1"/>
          <p:nvPr/>
        </p:nvSpPr>
        <p:spPr>
          <a:xfrm>
            <a:off x="1110590" y="1772880"/>
            <a:ext cx="10538928" cy="2812950"/>
          </a:xfrm>
          <a:prstGeom prst="rect">
            <a:avLst/>
          </a:prstGeom>
          <a:noFill/>
        </p:spPr>
        <p:txBody>
          <a:bodyPr wrap="square" rtlCol="0">
            <a:spAutoFit/>
          </a:bodyPr>
          <a:lstStyle/>
          <a:p>
            <a:pPr marL="342900" lvl="0" indent="-342900" algn="just">
              <a:lnSpc>
                <a:spcPct val="150000"/>
              </a:lnSpc>
              <a:buFont typeface="Symbol" panose="05050102010706020507" pitchFamily="18" charset="2"/>
              <a:buChar char=""/>
            </a:pPr>
            <a:r>
              <a:rPr lang="en-IN" sz="2000" dirty="0">
                <a:solidFill>
                  <a:schemeClr val="bg2">
                    <a:lumMod val="50000"/>
                  </a:schemeClr>
                </a:solidFill>
                <a:effectLst/>
                <a:latin typeface="Trebuchet MS" panose="020B0603020202020204" pitchFamily="34" charset="0"/>
                <a:ea typeface="Calibri" panose="020F0502020204030204" pitchFamily="34" charset="0"/>
                <a:cs typeface="Times New Roman" panose="02020603050405020304" pitchFamily="18" charset="0"/>
              </a:rPr>
              <a:t>We can add more advanced features for Recipe Blogging System which will include more facilities.</a:t>
            </a:r>
          </a:p>
          <a:p>
            <a:pPr marL="342900" lvl="0" indent="-342900" algn="just">
              <a:lnSpc>
                <a:spcPct val="150000"/>
              </a:lnSpc>
              <a:buFont typeface="Symbol" panose="05050102010706020507" pitchFamily="18" charset="2"/>
              <a:buChar char=""/>
            </a:pPr>
            <a:r>
              <a:rPr lang="en-IN" sz="2000" dirty="0">
                <a:solidFill>
                  <a:schemeClr val="bg2">
                    <a:lumMod val="50000"/>
                  </a:schemeClr>
                </a:solidFill>
                <a:effectLst/>
                <a:latin typeface="Trebuchet MS" panose="020B0603020202020204" pitchFamily="34" charset="0"/>
                <a:ea typeface="Calibri" panose="020F0502020204030204" pitchFamily="34" charset="0"/>
                <a:cs typeface="Times New Roman" panose="02020603050405020304" pitchFamily="18" charset="0"/>
              </a:rPr>
              <a:t>We can host the project on a website.</a:t>
            </a:r>
          </a:p>
          <a:p>
            <a:pPr marL="342900" lvl="0" indent="-342900" algn="just">
              <a:lnSpc>
                <a:spcPct val="150000"/>
              </a:lnSpc>
              <a:buFont typeface="Symbol" panose="05050102010706020507" pitchFamily="18" charset="2"/>
              <a:buChar char=""/>
            </a:pPr>
            <a:r>
              <a:rPr lang="en-IN" sz="2000" dirty="0">
                <a:solidFill>
                  <a:schemeClr val="bg2">
                    <a:lumMod val="50000"/>
                  </a:schemeClr>
                </a:solidFill>
                <a:effectLst/>
                <a:latin typeface="Trebuchet MS" panose="020B0603020202020204" pitchFamily="34" charset="0"/>
                <a:ea typeface="Calibri" panose="020F0502020204030204" pitchFamily="34" charset="0"/>
                <a:cs typeface="Times New Roman" panose="02020603050405020304" pitchFamily="18" charset="0"/>
              </a:rPr>
              <a:t>Integrate multiple load balancers to distribute the loads of the system.</a:t>
            </a:r>
          </a:p>
          <a:p>
            <a:pPr marL="342900" lvl="0" indent="-342900" algn="just">
              <a:lnSpc>
                <a:spcPct val="150000"/>
              </a:lnSpc>
              <a:spcAft>
                <a:spcPts val="800"/>
              </a:spcAft>
              <a:buFont typeface="Symbol" panose="05050102010706020507" pitchFamily="18" charset="2"/>
              <a:buChar char=""/>
            </a:pPr>
            <a:r>
              <a:rPr lang="en-IN" sz="2000" dirty="0">
                <a:solidFill>
                  <a:schemeClr val="bg2">
                    <a:lumMod val="50000"/>
                  </a:schemeClr>
                </a:solidFill>
                <a:effectLst/>
                <a:latin typeface="Trebuchet MS" panose="020B0603020202020204" pitchFamily="34" charset="0"/>
                <a:ea typeface="Calibri" panose="020F0502020204030204" pitchFamily="34" charset="0"/>
                <a:cs typeface="Times New Roman" panose="02020603050405020304" pitchFamily="18" charset="0"/>
              </a:rPr>
              <a:t>Implement various database methods like the master and slave database structure to reduce the overload of the database queries.</a:t>
            </a:r>
          </a:p>
        </p:txBody>
      </p:sp>
    </p:spTree>
    <p:extLst>
      <p:ext uri="{BB962C8B-B14F-4D97-AF65-F5344CB8AC3E}">
        <p14:creationId xmlns:p14="http://schemas.microsoft.com/office/powerpoint/2010/main" val="158730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anim calcmode="lin" valueType="num">
                                      <p:cBhvr>
                                        <p:cTn id="8" dur="1500" fill="hold"/>
                                        <p:tgtEl>
                                          <p:spTgt spid="5"/>
                                        </p:tgtEl>
                                        <p:attrNameLst>
                                          <p:attrName>ppt_x</p:attrName>
                                        </p:attrNameLst>
                                      </p:cBhvr>
                                      <p:tavLst>
                                        <p:tav tm="0">
                                          <p:val>
                                            <p:strVal val="#ppt_x"/>
                                          </p:val>
                                        </p:tav>
                                        <p:tav tm="100000">
                                          <p:val>
                                            <p:strVal val="#ppt_x"/>
                                          </p:val>
                                        </p:tav>
                                      </p:tavLst>
                                    </p:anim>
                                    <p:anim calcmode="lin" valueType="num">
                                      <p:cBhvr>
                                        <p:cTn id="9" dur="1350" decel="100000" fill="hold"/>
                                        <p:tgtEl>
                                          <p:spTgt spid="5"/>
                                        </p:tgtEl>
                                        <p:attrNameLst>
                                          <p:attrName>ppt_y</p:attrName>
                                        </p:attrNameLst>
                                      </p:cBhvr>
                                      <p:tavLst>
                                        <p:tav tm="0">
                                          <p:val>
                                            <p:strVal val="#ppt_y+1"/>
                                          </p:val>
                                        </p:tav>
                                        <p:tav tm="100000">
                                          <p:val>
                                            <p:strVal val="#ppt_y-.03"/>
                                          </p:val>
                                        </p:tav>
                                      </p:tavLst>
                                    </p:anim>
                                    <p:anim calcmode="lin" valueType="num">
                                      <p:cBhvr>
                                        <p:cTn id="10" dur="150" accel="100000" fill="hold">
                                          <p:stCondLst>
                                            <p:cond delay="135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CAC8FC29-427C-D804-688D-A5E38C7DAF36}"/>
              </a:ext>
            </a:extLst>
          </p:cNvPr>
          <p:cNvSpPr/>
          <p:nvPr/>
        </p:nvSpPr>
        <p:spPr>
          <a:xfrm>
            <a:off x="447870" y="283966"/>
            <a:ext cx="11322699" cy="964801"/>
          </a:xfrm>
          <a:prstGeom prst="roundRect">
            <a:avLst/>
          </a:prstGeom>
          <a:gradFill>
            <a:gsLst>
              <a:gs pos="0">
                <a:srgbClr val="F33F65"/>
              </a:gs>
              <a:gs pos="100000">
                <a:srgbClr val="F33F65"/>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ED9EFF04-5E8D-523B-2468-A83BE0A16A35}"/>
              </a:ext>
            </a:extLst>
          </p:cNvPr>
          <p:cNvSpPr txBox="1"/>
          <p:nvPr/>
        </p:nvSpPr>
        <p:spPr>
          <a:xfrm>
            <a:off x="930075" y="376793"/>
            <a:ext cx="10538928" cy="738664"/>
          </a:xfrm>
          <a:prstGeom prst="rect">
            <a:avLst/>
          </a:prstGeom>
          <a:noFill/>
        </p:spPr>
        <p:txBody>
          <a:bodyPr wrap="square" rtlCol="0">
            <a:spAutoFit/>
          </a:bodyPr>
          <a:lstStyle/>
          <a:p>
            <a:pPr algn="ctr"/>
            <a:r>
              <a:rPr lang="en-IN" sz="4200" dirty="0">
                <a:solidFill>
                  <a:schemeClr val="bg1"/>
                </a:solidFill>
                <a:latin typeface="Berlin Sans FB Demi" panose="020E0802020502020306" pitchFamily="34" charset="0"/>
                <a:ea typeface="Verdana" panose="020B0604030504040204" pitchFamily="34" charset="0"/>
              </a:rPr>
              <a:t>Recipe Blogging System</a:t>
            </a:r>
          </a:p>
        </p:txBody>
      </p:sp>
      <p:sp>
        <p:nvSpPr>
          <p:cNvPr id="5" name="Rectangle 4">
            <a:extLst>
              <a:ext uri="{FF2B5EF4-FFF2-40B4-BE49-F238E27FC236}">
                <a16:creationId xmlns:a16="http://schemas.microsoft.com/office/drawing/2014/main" id="{479F3EEF-F6DD-CC76-B1D0-ED39C25A0DFE}"/>
              </a:ext>
            </a:extLst>
          </p:cNvPr>
          <p:cNvSpPr/>
          <p:nvPr/>
        </p:nvSpPr>
        <p:spPr>
          <a:xfrm>
            <a:off x="3956834" y="2037104"/>
            <a:ext cx="3665786" cy="1446550"/>
          </a:xfrm>
          <a:prstGeom prst="rect">
            <a:avLst/>
          </a:prstGeom>
          <a:noFill/>
        </p:spPr>
        <p:txBody>
          <a:bodyPr wrap="square" lIns="91440" tIns="45720" rIns="91440" bIns="45720">
            <a:spAutoFit/>
          </a:bodyPr>
          <a:lstStyle/>
          <a:p>
            <a:pPr algn="ctr"/>
            <a:r>
              <a:rPr lang="en-US" sz="4400" dirty="0">
                <a:ln w="0"/>
                <a:solidFill>
                  <a:srgbClr val="E51442"/>
                </a:solidFill>
                <a:effectLst>
                  <a:outerShdw blurRad="38100" dist="19050" dir="2700000" algn="tl" rotWithShape="0">
                    <a:schemeClr val="dk1">
                      <a:alpha val="40000"/>
                    </a:schemeClr>
                  </a:outerShdw>
                </a:effectLst>
                <a:latin typeface="Berlin Sans FB" panose="020E0602020502020306" pitchFamily="34" charset="0"/>
              </a:rPr>
              <a:t>Java Project</a:t>
            </a:r>
          </a:p>
          <a:p>
            <a:pPr algn="ctr"/>
            <a:r>
              <a:rPr lang="en-US" sz="4400" dirty="0">
                <a:ln w="0"/>
                <a:solidFill>
                  <a:srgbClr val="E51442"/>
                </a:solidFill>
                <a:effectLst>
                  <a:outerShdw blurRad="38100" dist="19050" dir="2700000" algn="tl" rotWithShape="0">
                    <a:schemeClr val="dk1">
                      <a:alpha val="40000"/>
                    </a:schemeClr>
                  </a:outerShdw>
                </a:effectLst>
                <a:latin typeface="Berlin Sans FB" panose="020E0602020502020306" pitchFamily="34" charset="0"/>
              </a:rPr>
              <a:t>CSE 310</a:t>
            </a:r>
          </a:p>
        </p:txBody>
      </p:sp>
      <p:sp>
        <p:nvSpPr>
          <p:cNvPr id="11" name="TextBox 10">
            <a:extLst>
              <a:ext uri="{FF2B5EF4-FFF2-40B4-BE49-F238E27FC236}">
                <a16:creationId xmlns:a16="http://schemas.microsoft.com/office/drawing/2014/main" id="{0747DDCE-6740-9B21-14B3-E2D3F29D4CD7}"/>
              </a:ext>
            </a:extLst>
          </p:cNvPr>
          <p:cNvSpPr txBox="1"/>
          <p:nvPr/>
        </p:nvSpPr>
        <p:spPr>
          <a:xfrm>
            <a:off x="3819412" y="4093253"/>
            <a:ext cx="3940629" cy="959173"/>
          </a:xfrm>
          <a:prstGeom prst="rect">
            <a:avLst/>
          </a:prstGeom>
          <a:noFill/>
        </p:spPr>
        <p:txBody>
          <a:bodyPr wrap="square" rtlCol="0">
            <a:spAutoFit/>
          </a:bodyPr>
          <a:lstStyle/>
          <a:p>
            <a:pPr algn="ctr">
              <a:lnSpc>
                <a:spcPct val="150000"/>
              </a:lnSpc>
            </a:pPr>
            <a:r>
              <a:rPr lang="en-IN" sz="2000" dirty="0">
                <a:latin typeface="Trebuchet MS" panose="020B0603020202020204" pitchFamily="34" charset="0"/>
              </a:rPr>
              <a:t>Under the Guidance of</a:t>
            </a:r>
          </a:p>
          <a:p>
            <a:pPr algn="ctr">
              <a:lnSpc>
                <a:spcPct val="150000"/>
              </a:lnSpc>
            </a:pPr>
            <a:r>
              <a:rPr lang="en-IN" sz="2000" dirty="0">
                <a:latin typeface="Trebuchet MS" panose="020B0603020202020204" pitchFamily="34" charset="0"/>
              </a:rPr>
              <a:t>Dr. Ranjith Kumar A</a:t>
            </a:r>
            <a:endParaRPr lang="en-IN" dirty="0">
              <a:latin typeface="Trebuchet MS" panose="020B0603020202020204" pitchFamily="34" charset="0"/>
            </a:endParaRPr>
          </a:p>
        </p:txBody>
      </p:sp>
    </p:spTree>
    <p:extLst>
      <p:ext uri="{BB962C8B-B14F-4D97-AF65-F5344CB8AC3E}">
        <p14:creationId xmlns:p14="http://schemas.microsoft.com/office/powerpoint/2010/main" val="42514549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750"/>
                                        <p:tgtEl>
                                          <p:spTgt spid="5"/>
                                        </p:tgtEl>
                                      </p:cBhvr>
                                    </p:animEffect>
                                    <p:anim calcmode="lin" valueType="num">
                                      <p:cBhvr>
                                        <p:cTn id="8" dur="1750" fill="hold"/>
                                        <p:tgtEl>
                                          <p:spTgt spid="5"/>
                                        </p:tgtEl>
                                        <p:attrNameLst>
                                          <p:attrName>ppt_x</p:attrName>
                                        </p:attrNameLst>
                                      </p:cBhvr>
                                      <p:tavLst>
                                        <p:tav tm="0">
                                          <p:val>
                                            <p:strVal val="#ppt_x"/>
                                          </p:val>
                                        </p:tav>
                                        <p:tav tm="100000">
                                          <p:val>
                                            <p:strVal val="#ppt_x"/>
                                          </p:val>
                                        </p:tav>
                                      </p:tavLst>
                                    </p:anim>
                                    <p:anim calcmode="lin" valueType="num">
                                      <p:cBhvr>
                                        <p:cTn id="9" dur="175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2500"/>
                            </p:stCondLst>
                            <p:childTnLst>
                              <p:par>
                                <p:cTn id="11" presetID="10" presetClass="entr" presetSubtype="0"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E9A9EC65-969F-1049-F2D9-158919ED9D30}"/>
              </a:ext>
            </a:extLst>
          </p:cNvPr>
          <p:cNvSpPr/>
          <p:nvPr/>
        </p:nvSpPr>
        <p:spPr>
          <a:xfrm>
            <a:off x="8086531" y="1518213"/>
            <a:ext cx="3657600" cy="4454391"/>
          </a:xfrm>
          <a:prstGeom prst="roundRect">
            <a:avLst/>
          </a:prstGeom>
          <a:gradFill>
            <a:gsLst>
              <a:gs pos="0">
                <a:srgbClr val="F33F65"/>
              </a:gs>
              <a:gs pos="100000">
                <a:srgbClr val="F33F65"/>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Slide Number Placeholder 1">
            <a:extLst>
              <a:ext uri="{FF2B5EF4-FFF2-40B4-BE49-F238E27FC236}">
                <a16:creationId xmlns:a16="http://schemas.microsoft.com/office/drawing/2014/main" id="{B20A05B2-EEB0-37DB-57E4-525EF9147C77}"/>
              </a:ext>
            </a:extLst>
          </p:cNvPr>
          <p:cNvSpPr>
            <a:spLocks noGrp="1"/>
          </p:cNvSpPr>
          <p:nvPr>
            <p:ph type="sldNum" sz="quarter" idx="12"/>
          </p:nvPr>
        </p:nvSpPr>
        <p:spPr/>
        <p:txBody>
          <a:bodyPr/>
          <a:lstStyle/>
          <a:p>
            <a:fld id="{4FAB73BC-B049-4115-A692-8D63A059BFB8}" type="slidenum">
              <a:rPr lang="en-US" smtClean="0"/>
              <a:t>3</a:t>
            </a:fld>
            <a:endParaRPr lang="en-US" dirty="0"/>
          </a:p>
        </p:txBody>
      </p:sp>
      <p:sp>
        <p:nvSpPr>
          <p:cNvPr id="23" name="Rectangle: Rounded Corners 22">
            <a:extLst>
              <a:ext uri="{FF2B5EF4-FFF2-40B4-BE49-F238E27FC236}">
                <a16:creationId xmlns:a16="http://schemas.microsoft.com/office/drawing/2014/main" id="{170C42C0-9061-233A-0BC8-30BC7162CCAB}"/>
              </a:ext>
            </a:extLst>
          </p:cNvPr>
          <p:cNvSpPr/>
          <p:nvPr/>
        </p:nvSpPr>
        <p:spPr>
          <a:xfrm>
            <a:off x="447870" y="283966"/>
            <a:ext cx="11322699" cy="964801"/>
          </a:xfrm>
          <a:prstGeom prst="roundRect">
            <a:avLst/>
          </a:prstGeom>
          <a:gradFill>
            <a:gsLst>
              <a:gs pos="0">
                <a:srgbClr val="F33F65"/>
              </a:gs>
              <a:gs pos="100000">
                <a:srgbClr val="F33F65"/>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A90E6BA2-B907-4320-6177-DB771CC2DEE0}"/>
              </a:ext>
            </a:extLst>
          </p:cNvPr>
          <p:cNvSpPr txBox="1"/>
          <p:nvPr/>
        </p:nvSpPr>
        <p:spPr>
          <a:xfrm>
            <a:off x="1110590" y="397035"/>
            <a:ext cx="10538928" cy="738664"/>
          </a:xfrm>
          <a:prstGeom prst="rect">
            <a:avLst/>
          </a:prstGeom>
          <a:noFill/>
        </p:spPr>
        <p:txBody>
          <a:bodyPr wrap="square" rtlCol="0">
            <a:spAutoFit/>
          </a:bodyPr>
          <a:lstStyle/>
          <a:p>
            <a:pPr algn="ctr"/>
            <a:r>
              <a:rPr lang="en-IN" sz="4200" dirty="0">
                <a:solidFill>
                  <a:schemeClr val="bg1"/>
                </a:solidFill>
                <a:latin typeface="Berlin Sans FB Demi" panose="020E0802020502020306" pitchFamily="34" charset="0"/>
                <a:ea typeface="Verdana" panose="020B0604030504040204" pitchFamily="34" charset="0"/>
              </a:rPr>
              <a:t>Introduction</a:t>
            </a:r>
          </a:p>
        </p:txBody>
      </p:sp>
      <p:sp>
        <p:nvSpPr>
          <p:cNvPr id="11" name="TextBox 10">
            <a:extLst>
              <a:ext uri="{FF2B5EF4-FFF2-40B4-BE49-F238E27FC236}">
                <a16:creationId xmlns:a16="http://schemas.microsoft.com/office/drawing/2014/main" id="{FA36EA56-62AB-2BC5-1940-B1FF929F5A84}"/>
              </a:ext>
            </a:extLst>
          </p:cNvPr>
          <p:cNvSpPr txBox="1"/>
          <p:nvPr/>
        </p:nvSpPr>
        <p:spPr>
          <a:xfrm>
            <a:off x="447870" y="1406570"/>
            <a:ext cx="7130143" cy="5114157"/>
          </a:xfrm>
          <a:prstGeom prst="rect">
            <a:avLst/>
          </a:prstGeom>
          <a:noFill/>
        </p:spPr>
        <p:txBody>
          <a:bodyPr wrap="square" rtlCol="0">
            <a:spAutoFit/>
          </a:bodyPr>
          <a:lstStyle/>
          <a:p>
            <a:pPr algn="just">
              <a:lnSpc>
                <a:spcPct val="150000"/>
              </a:lnSpc>
            </a:pPr>
            <a:r>
              <a:rPr lang="en-US" sz="2000" dirty="0">
                <a:solidFill>
                  <a:schemeClr val="tx1">
                    <a:lumMod val="65000"/>
                    <a:lumOff val="35000"/>
                  </a:schemeClr>
                </a:solidFill>
                <a:latin typeface="Trebuchet MS" panose="020B0603020202020204" pitchFamily="34" charset="0"/>
              </a:rPr>
              <a:t>Our project “Food Blogging System” aims to be a food blogging interface, where foodies can come together and upload their favorite recipes online. The main purpose of our project is to automate the existing manual system with the help of computerized equipment and full fledged computer software, which will fulfill certain requirements. Additionally, our project also connects with the database, hence input data from various users can be stored inside the database securely. Essentially, this project “The Food Blogging System” strives to provide good performance and better services for its users.</a:t>
            </a:r>
            <a:endParaRPr lang="en-IN" sz="2000" dirty="0">
              <a:solidFill>
                <a:schemeClr val="tx1">
                  <a:lumMod val="65000"/>
                  <a:lumOff val="35000"/>
                </a:schemeClr>
              </a:solidFill>
              <a:latin typeface="Trebuchet MS" panose="020B0603020202020204" pitchFamily="34" charset="0"/>
            </a:endParaRPr>
          </a:p>
        </p:txBody>
      </p:sp>
      <p:cxnSp>
        <p:nvCxnSpPr>
          <p:cNvPr id="16" name="Straight Connector 15">
            <a:extLst>
              <a:ext uri="{FF2B5EF4-FFF2-40B4-BE49-F238E27FC236}">
                <a16:creationId xmlns:a16="http://schemas.microsoft.com/office/drawing/2014/main" id="{0F3E3FB6-837D-8ED4-2825-AFD6B96FC039}"/>
              </a:ext>
            </a:extLst>
          </p:cNvPr>
          <p:cNvCxnSpPr>
            <a:cxnSpLocks/>
          </p:cNvCxnSpPr>
          <p:nvPr/>
        </p:nvCxnSpPr>
        <p:spPr>
          <a:xfrm>
            <a:off x="447870" y="1548946"/>
            <a:ext cx="11503338" cy="0"/>
          </a:xfrm>
          <a:prstGeom prst="line">
            <a:avLst/>
          </a:prstGeom>
          <a:ln w="38100">
            <a:solidFill>
              <a:schemeClr val="bg1"/>
            </a:solidFill>
          </a:ln>
        </p:spPr>
        <p:style>
          <a:lnRef idx="2">
            <a:schemeClr val="dk1"/>
          </a:lnRef>
          <a:fillRef idx="0">
            <a:schemeClr val="dk1"/>
          </a:fillRef>
          <a:effectRef idx="1">
            <a:schemeClr val="dk1"/>
          </a:effectRef>
          <a:fontRef idx="minor">
            <a:schemeClr val="tx1"/>
          </a:fontRef>
        </p:style>
      </p:cxnSp>
      <p:pic>
        <p:nvPicPr>
          <p:cNvPr id="10" name="Picture 9">
            <a:extLst>
              <a:ext uri="{FF2B5EF4-FFF2-40B4-BE49-F238E27FC236}">
                <a16:creationId xmlns:a16="http://schemas.microsoft.com/office/drawing/2014/main" id="{41C56B9C-EB96-4C59-76E3-28A1FAA39D22}"/>
              </a:ext>
            </a:extLst>
          </p:cNvPr>
          <p:cNvPicPr>
            <a:picLocks noChangeAspect="1"/>
          </p:cNvPicPr>
          <p:nvPr/>
        </p:nvPicPr>
        <p:blipFill>
          <a:blip r:embed="rId2"/>
          <a:stretch>
            <a:fillRect/>
          </a:stretch>
        </p:blipFill>
        <p:spPr>
          <a:xfrm>
            <a:off x="8361834" y="1844807"/>
            <a:ext cx="3127820" cy="3779700"/>
          </a:xfrm>
          <a:prstGeom prst="rect">
            <a:avLst/>
          </a:prstGeom>
        </p:spPr>
      </p:pic>
    </p:spTree>
    <p:extLst>
      <p:ext uri="{BB962C8B-B14F-4D97-AF65-F5344CB8AC3E}">
        <p14:creationId xmlns:p14="http://schemas.microsoft.com/office/powerpoint/2010/main" val="1011283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anim calcmode="lin" valueType="num">
                                      <p:cBhvr>
                                        <p:cTn id="8" dur="1500" fill="hold"/>
                                        <p:tgtEl>
                                          <p:spTgt spid="5"/>
                                        </p:tgtEl>
                                        <p:attrNameLst>
                                          <p:attrName>ppt_x</p:attrName>
                                        </p:attrNameLst>
                                      </p:cBhvr>
                                      <p:tavLst>
                                        <p:tav tm="0">
                                          <p:val>
                                            <p:strVal val="#ppt_x"/>
                                          </p:val>
                                        </p:tav>
                                        <p:tav tm="100000">
                                          <p:val>
                                            <p:strVal val="#ppt_x"/>
                                          </p:val>
                                        </p:tav>
                                      </p:tavLst>
                                    </p:anim>
                                    <p:anim calcmode="lin" valueType="num">
                                      <p:cBhvr>
                                        <p:cTn id="9" dur="1350" decel="100000" fill="hold"/>
                                        <p:tgtEl>
                                          <p:spTgt spid="5"/>
                                        </p:tgtEl>
                                        <p:attrNameLst>
                                          <p:attrName>ppt_y</p:attrName>
                                        </p:attrNameLst>
                                      </p:cBhvr>
                                      <p:tavLst>
                                        <p:tav tm="0">
                                          <p:val>
                                            <p:strVal val="#ppt_y+1"/>
                                          </p:val>
                                        </p:tav>
                                        <p:tav tm="100000">
                                          <p:val>
                                            <p:strVal val="#ppt_y-.03"/>
                                          </p:val>
                                        </p:tav>
                                      </p:tavLst>
                                    </p:anim>
                                    <p:anim calcmode="lin" valueType="num">
                                      <p:cBhvr>
                                        <p:cTn id="10" dur="150" accel="100000" fill="hold">
                                          <p:stCondLst>
                                            <p:cond delay="1350"/>
                                          </p:stCondLst>
                                        </p:cTn>
                                        <p:tgtEl>
                                          <p:spTgt spid="5"/>
                                        </p:tgtEl>
                                        <p:attrNameLst>
                                          <p:attrName>ppt_y</p:attrName>
                                        </p:attrNameLst>
                                      </p:cBhvr>
                                      <p:tavLst>
                                        <p:tav tm="0">
                                          <p:val>
                                            <p:strVal val="#ppt_y-.03"/>
                                          </p:val>
                                        </p:tav>
                                        <p:tav tm="100000">
                                          <p:val>
                                            <p:strVal val="#ppt_y"/>
                                          </p:val>
                                        </p:tav>
                                      </p:tavLst>
                                    </p:anim>
                                  </p:childTnLst>
                                </p:cTn>
                              </p:par>
                            </p:childTnLst>
                          </p:cTn>
                        </p:par>
                        <p:par>
                          <p:cTn id="11" fill="hold">
                            <p:stCondLst>
                              <p:cond delay="1500"/>
                            </p:stCondLst>
                            <p:childTnLst>
                              <p:par>
                                <p:cTn id="12" presetID="10" presetClass="entr" presetSubtype="0"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250"/>
                                        <p:tgtEl>
                                          <p:spTgt spid="11"/>
                                        </p:tgtEl>
                                      </p:cBhvr>
                                    </p:animEffect>
                                  </p:childTnLst>
                                </p:cTn>
                              </p:par>
                            </p:childTnLst>
                          </p:cTn>
                        </p:par>
                        <p:par>
                          <p:cTn id="15" fill="hold">
                            <p:stCondLst>
                              <p:cond delay="2750"/>
                            </p:stCondLst>
                            <p:childTnLst>
                              <p:par>
                                <p:cTn id="16" presetID="6" presetClass="entr" presetSubtype="16"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circle(in)">
                                      <p:cBhvr>
                                        <p:cTn id="18"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CCC51DA-FAF0-008B-E01B-EC83AC4B1775}"/>
              </a:ext>
            </a:extLst>
          </p:cNvPr>
          <p:cNvGrpSpPr/>
          <p:nvPr/>
        </p:nvGrpSpPr>
        <p:grpSpPr>
          <a:xfrm>
            <a:off x="3544526" y="1306034"/>
            <a:ext cx="7288906" cy="26978733"/>
            <a:chOff x="3544526" y="1306034"/>
            <a:chExt cx="7288906" cy="26978733"/>
          </a:xfrm>
        </p:grpSpPr>
        <p:pic>
          <p:nvPicPr>
            <p:cNvPr id="6" name="Picture 5">
              <a:extLst>
                <a:ext uri="{FF2B5EF4-FFF2-40B4-BE49-F238E27FC236}">
                  <a16:creationId xmlns:a16="http://schemas.microsoft.com/office/drawing/2014/main" id="{AF83B1E0-54E4-892D-DC57-8C3D00F467DC}"/>
                </a:ext>
              </a:extLst>
            </p:cNvPr>
            <p:cNvPicPr>
              <a:picLocks noChangeAspect="1"/>
            </p:cNvPicPr>
            <p:nvPr/>
          </p:nvPicPr>
          <p:blipFill>
            <a:blip r:embed="rId3"/>
            <a:stretch>
              <a:fillRect/>
            </a:stretch>
          </p:blipFill>
          <p:spPr>
            <a:xfrm>
              <a:off x="4191051" y="1306034"/>
              <a:ext cx="6596743" cy="4245930"/>
            </a:xfrm>
            <a:prstGeom prst="rect">
              <a:avLst/>
            </a:prstGeom>
          </p:spPr>
        </p:pic>
        <p:pic>
          <p:nvPicPr>
            <p:cNvPr id="16" name="Picture 15">
              <a:extLst>
                <a:ext uri="{FF2B5EF4-FFF2-40B4-BE49-F238E27FC236}">
                  <a16:creationId xmlns:a16="http://schemas.microsoft.com/office/drawing/2014/main" id="{4EC8586B-5F60-3354-FE68-840903AC93E7}"/>
                </a:ext>
              </a:extLst>
            </p:cNvPr>
            <p:cNvPicPr>
              <a:picLocks noChangeAspect="1"/>
            </p:cNvPicPr>
            <p:nvPr/>
          </p:nvPicPr>
          <p:blipFill>
            <a:blip r:embed="rId4"/>
            <a:stretch>
              <a:fillRect/>
            </a:stretch>
          </p:blipFill>
          <p:spPr>
            <a:xfrm>
              <a:off x="3846913" y="9139383"/>
              <a:ext cx="6940881" cy="4221618"/>
            </a:xfrm>
            <a:prstGeom prst="rect">
              <a:avLst/>
            </a:prstGeom>
          </p:spPr>
        </p:pic>
        <p:pic>
          <p:nvPicPr>
            <p:cNvPr id="19" name="Picture 18">
              <a:extLst>
                <a:ext uri="{FF2B5EF4-FFF2-40B4-BE49-F238E27FC236}">
                  <a16:creationId xmlns:a16="http://schemas.microsoft.com/office/drawing/2014/main" id="{11711E82-2D5D-5C62-DC0F-1E90FA89789E}"/>
                </a:ext>
              </a:extLst>
            </p:cNvPr>
            <p:cNvPicPr>
              <a:picLocks noChangeAspect="1"/>
            </p:cNvPicPr>
            <p:nvPr/>
          </p:nvPicPr>
          <p:blipFill>
            <a:blip r:embed="rId5"/>
            <a:stretch>
              <a:fillRect/>
            </a:stretch>
          </p:blipFill>
          <p:spPr>
            <a:xfrm>
              <a:off x="3544526" y="16918615"/>
              <a:ext cx="7243268" cy="3887078"/>
            </a:xfrm>
            <a:prstGeom prst="rect">
              <a:avLst/>
            </a:prstGeom>
          </p:spPr>
        </p:pic>
        <p:pic>
          <p:nvPicPr>
            <p:cNvPr id="23" name="Picture 22">
              <a:extLst>
                <a:ext uri="{FF2B5EF4-FFF2-40B4-BE49-F238E27FC236}">
                  <a16:creationId xmlns:a16="http://schemas.microsoft.com/office/drawing/2014/main" id="{99128ECF-7E2B-8174-5BE3-0E3AB036691E}"/>
                </a:ext>
              </a:extLst>
            </p:cNvPr>
            <p:cNvPicPr>
              <a:picLocks noChangeAspect="1"/>
            </p:cNvPicPr>
            <p:nvPr/>
          </p:nvPicPr>
          <p:blipFill>
            <a:blip r:embed="rId6"/>
            <a:stretch>
              <a:fillRect/>
            </a:stretch>
          </p:blipFill>
          <p:spPr>
            <a:xfrm>
              <a:off x="3777295" y="24038837"/>
              <a:ext cx="7056137" cy="4245930"/>
            </a:xfrm>
            <a:prstGeom prst="rect">
              <a:avLst/>
            </a:prstGeom>
          </p:spPr>
        </p:pic>
      </p:grpSp>
      <p:grpSp>
        <p:nvGrpSpPr>
          <p:cNvPr id="39" name="Group 38">
            <a:extLst>
              <a:ext uri="{FF2B5EF4-FFF2-40B4-BE49-F238E27FC236}">
                <a16:creationId xmlns:a16="http://schemas.microsoft.com/office/drawing/2014/main" id="{6C2820F3-35D9-0ECC-FB1F-2AD49EB0E5AC}"/>
              </a:ext>
            </a:extLst>
          </p:cNvPr>
          <p:cNvGrpSpPr/>
          <p:nvPr/>
        </p:nvGrpSpPr>
        <p:grpSpPr>
          <a:xfrm>
            <a:off x="474316" y="-15146235"/>
            <a:ext cx="2782065" cy="19859749"/>
            <a:chOff x="474316" y="-15146235"/>
            <a:chExt cx="2782065" cy="19859749"/>
          </a:xfrm>
          <a:gradFill>
            <a:gsLst>
              <a:gs pos="0">
                <a:srgbClr val="F33F65"/>
              </a:gs>
              <a:gs pos="100000">
                <a:srgbClr val="FF0000"/>
              </a:gs>
            </a:gsLst>
            <a:lin ang="8100000" scaled="1"/>
          </a:gradFill>
        </p:grpSpPr>
        <p:sp>
          <p:nvSpPr>
            <p:cNvPr id="12" name="Oval 11">
              <a:extLst>
                <a:ext uri="{FF2B5EF4-FFF2-40B4-BE49-F238E27FC236}">
                  <a16:creationId xmlns:a16="http://schemas.microsoft.com/office/drawing/2014/main" id="{FA2557E4-5E17-E6A9-4CE5-9E215F0B371E}"/>
                </a:ext>
              </a:extLst>
            </p:cNvPr>
            <p:cNvSpPr/>
            <p:nvPr/>
          </p:nvSpPr>
          <p:spPr>
            <a:xfrm>
              <a:off x="660925" y="2538913"/>
              <a:ext cx="2408847" cy="2174601"/>
            </a:xfrm>
            <a:prstGeom prst="ellipse">
              <a:avLst/>
            </a:prstGeom>
            <a:gradFill>
              <a:gsLst>
                <a:gs pos="0">
                  <a:srgbClr val="F33F65"/>
                </a:gs>
                <a:gs pos="100000">
                  <a:srgbClr val="FF0000"/>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9C7B0827-0B91-5936-4239-A140B5083430}"/>
                </a:ext>
              </a:extLst>
            </p:cNvPr>
            <p:cNvSpPr txBox="1"/>
            <p:nvPr/>
          </p:nvSpPr>
          <p:spPr>
            <a:xfrm>
              <a:off x="474316" y="3149159"/>
              <a:ext cx="2782063" cy="954107"/>
            </a:xfrm>
            <a:prstGeom prst="rect">
              <a:avLst/>
            </a:prstGeom>
            <a:noFill/>
          </p:spPr>
          <p:txBody>
            <a:bodyPr wrap="square" rtlCol="0">
              <a:spAutoFit/>
            </a:bodyPr>
            <a:lstStyle/>
            <a:p>
              <a:pPr algn="ctr"/>
              <a:r>
                <a:rPr lang="en-US" sz="2800" dirty="0">
                  <a:ln w="0"/>
                  <a:solidFill>
                    <a:schemeClr val="bg1"/>
                  </a:solidFill>
                  <a:effectLst>
                    <a:outerShdw blurRad="38100" dist="25400" dir="5400000" algn="ctr" rotWithShape="0">
                      <a:srgbClr val="6E747A">
                        <a:alpha val="43000"/>
                      </a:srgbClr>
                    </a:outerShdw>
                  </a:effectLst>
                  <a:latin typeface="Constantia" panose="02030602050306030303" pitchFamily="18" charset="0"/>
                </a:rPr>
                <a:t>LOGIN MODULE</a:t>
              </a:r>
              <a:endParaRPr lang="en-IN" sz="2800" dirty="0">
                <a:ln w="0"/>
                <a:solidFill>
                  <a:schemeClr val="bg1"/>
                </a:solidFill>
                <a:effectLst>
                  <a:outerShdw blurRad="38100" dist="25400" dir="5400000" algn="ctr" rotWithShape="0">
                    <a:srgbClr val="6E747A">
                      <a:alpha val="43000"/>
                    </a:srgbClr>
                  </a:outerShdw>
                </a:effectLst>
                <a:latin typeface="Constantia" panose="02030602050306030303" pitchFamily="18" charset="0"/>
              </a:endParaRPr>
            </a:p>
          </p:txBody>
        </p:sp>
        <p:sp>
          <p:nvSpPr>
            <p:cNvPr id="24" name="Oval 23">
              <a:extLst>
                <a:ext uri="{FF2B5EF4-FFF2-40B4-BE49-F238E27FC236}">
                  <a16:creationId xmlns:a16="http://schemas.microsoft.com/office/drawing/2014/main" id="{35EF41DE-C2CB-9776-8A6B-9F659182CF9C}"/>
                </a:ext>
              </a:extLst>
            </p:cNvPr>
            <p:cNvSpPr/>
            <p:nvPr/>
          </p:nvSpPr>
          <p:spPr>
            <a:xfrm>
              <a:off x="660925" y="-3411369"/>
              <a:ext cx="2408847" cy="2174601"/>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a:extLst>
                <a:ext uri="{FF2B5EF4-FFF2-40B4-BE49-F238E27FC236}">
                  <a16:creationId xmlns:a16="http://schemas.microsoft.com/office/drawing/2014/main" id="{BF771C64-EE3F-B632-688B-78B8783E1421}"/>
                </a:ext>
              </a:extLst>
            </p:cNvPr>
            <p:cNvSpPr txBox="1"/>
            <p:nvPr/>
          </p:nvSpPr>
          <p:spPr>
            <a:xfrm>
              <a:off x="474316" y="-2801123"/>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COMMON</a:t>
              </a:r>
            </a:p>
            <a:p>
              <a:pPr algn="ctr"/>
              <a:r>
                <a:rPr lang="en-US" sz="2800" dirty="0">
                  <a:ln w="0"/>
                  <a:solidFill>
                    <a:schemeClr val="bg1">
                      <a:lumMod val="95000"/>
                    </a:schemeClr>
                  </a:solidFill>
                  <a:effectLst>
                    <a:outerShdw blurRad="38100" dist="25400" dir="5400000" algn="ctr" rotWithShape="0">
                      <a:srgbClr val="6E747A">
                        <a:alpha val="43000"/>
                      </a:srgbClr>
                    </a:outerShdw>
                  </a:effectLst>
                </a:rPr>
                <a:t>ROOM</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sp>
          <p:nvSpPr>
            <p:cNvPr id="26" name="Oval 25">
              <a:extLst>
                <a:ext uri="{FF2B5EF4-FFF2-40B4-BE49-F238E27FC236}">
                  <a16:creationId xmlns:a16="http://schemas.microsoft.com/office/drawing/2014/main" id="{296BA99A-9C93-6FA5-E1A3-50FDBFE9A531}"/>
                </a:ext>
              </a:extLst>
            </p:cNvPr>
            <p:cNvSpPr/>
            <p:nvPr/>
          </p:nvSpPr>
          <p:spPr>
            <a:xfrm>
              <a:off x="660925" y="-9278802"/>
              <a:ext cx="2408847" cy="2174601"/>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TextBox 26">
              <a:extLst>
                <a:ext uri="{FF2B5EF4-FFF2-40B4-BE49-F238E27FC236}">
                  <a16:creationId xmlns:a16="http://schemas.microsoft.com/office/drawing/2014/main" id="{0229F731-3EFF-042A-2F97-6046B5568F71}"/>
                </a:ext>
              </a:extLst>
            </p:cNvPr>
            <p:cNvSpPr txBox="1"/>
            <p:nvPr/>
          </p:nvSpPr>
          <p:spPr>
            <a:xfrm>
              <a:off x="474316" y="-8668556"/>
              <a:ext cx="2782063" cy="954107"/>
            </a:xfrm>
            <a:prstGeom prst="rect">
              <a:avLst/>
            </a:prstGeom>
            <a:grp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ADD</a:t>
              </a:r>
            </a:p>
            <a:p>
              <a:pPr algn="ctr"/>
              <a:r>
                <a:rPr lang="en-US" sz="2800" dirty="0">
                  <a:ln w="0"/>
                  <a:solidFill>
                    <a:schemeClr val="bg1">
                      <a:lumMod val="95000"/>
                    </a:schemeClr>
                  </a:solidFill>
                  <a:effectLst>
                    <a:outerShdw blurRad="38100" dist="25400" dir="5400000" algn="ctr" rotWithShape="0">
                      <a:srgbClr val="6E747A">
                        <a:alpha val="43000"/>
                      </a:srgbClr>
                    </a:outerShdw>
                  </a:effectLst>
                </a:rPr>
                <a:t>RECIPE</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sp>
          <p:nvSpPr>
            <p:cNvPr id="34" name="Oval 33">
              <a:extLst>
                <a:ext uri="{FF2B5EF4-FFF2-40B4-BE49-F238E27FC236}">
                  <a16:creationId xmlns:a16="http://schemas.microsoft.com/office/drawing/2014/main" id="{DD061EFC-42FD-9949-D82B-5F3267077F73}"/>
                </a:ext>
              </a:extLst>
            </p:cNvPr>
            <p:cNvSpPr/>
            <p:nvPr/>
          </p:nvSpPr>
          <p:spPr>
            <a:xfrm>
              <a:off x="660927" y="-15146235"/>
              <a:ext cx="2408847" cy="2174601"/>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7DF0060A-F13D-2AE6-7170-9AB70854F0D1}"/>
                </a:ext>
              </a:extLst>
            </p:cNvPr>
            <p:cNvSpPr txBox="1"/>
            <p:nvPr/>
          </p:nvSpPr>
          <p:spPr>
            <a:xfrm>
              <a:off x="474318" y="-14535989"/>
              <a:ext cx="2782063" cy="954107"/>
            </a:xfrm>
            <a:prstGeom prst="rect">
              <a:avLst/>
            </a:prstGeom>
            <a:grp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SEARCH</a:t>
              </a:r>
            </a:p>
            <a:p>
              <a:pPr algn="ctr"/>
              <a:r>
                <a:rPr lang="en-US" sz="2800" dirty="0">
                  <a:ln w="0"/>
                  <a:solidFill>
                    <a:schemeClr val="bg1">
                      <a:lumMod val="95000"/>
                    </a:schemeClr>
                  </a:solidFill>
                  <a:effectLst>
                    <a:outerShdw blurRad="38100" dist="25400" dir="5400000" algn="ctr" rotWithShape="0">
                      <a:srgbClr val="6E747A">
                        <a:alpha val="43000"/>
                      </a:srgbClr>
                    </a:outerShdw>
                  </a:effectLst>
                </a:rPr>
                <a:t>RECIPE</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grpSp>
    </p:spTree>
    <p:extLst>
      <p:ext uri="{BB962C8B-B14F-4D97-AF65-F5344CB8AC3E}">
        <p14:creationId xmlns:p14="http://schemas.microsoft.com/office/powerpoint/2010/main" val="531247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CCC51DA-FAF0-008B-E01B-EC83AC4B1775}"/>
              </a:ext>
            </a:extLst>
          </p:cNvPr>
          <p:cNvGrpSpPr/>
          <p:nvPr/>
        </p:nvGrpSpPr>
        <p:grpSpPr>
          <a:xfrm>
            <a:off x="3544526" y="-6631367"/>
            <a:ext cx="7288906" cy="26978733"/>
            <a:chOff x="3544526" y="1306034"/>
            <a:chExt cx="7288906" cy="26978733"/>
          </a:xfrm>
        </p:grpSpPr>
        <p:pic>
          <p:nvPicPr>
            <p:cNvPr id="6" name="Picture 5">
              <a:extLst>
                <a:ext uri="{FF2B5EF4-FFF2-40B4-BE49-F238E27FC236}">
                  <a16:creationId xmlns:a16="http://schemas.microsoft.com/office/drawing/2014/main" id="{AF83B1E0-54E4-892D-DC57-8C3D00F467DC}"/>
                </a:ext>
              </a:extLst>
            </p:cNvPr>
            <p:cNvPicPr>
              <a:picLocks noChangeAspect="1"/>
            </p:cNvPicPr>
            <p:nvPr/>
          </p:nvPicPr>
          <p:blipFill>
            <a:blip r:embed="rId3"/>
            <a:stretch>
              <a:fillRect/>
            </a:stretch>
          </p:blipFill>
          <p:spPr>
            <a:xfrm>
              <a:off x="4191051" y="1306034"/>
              <a:ext cx="6596743" cy="4245930"/>
            </a:xfrm>
            <a:prstGeom prst="rect">
              <a:avLst/>
            </a:prstGeom>
          </p:spPr>
        </p:pic>
        <p:pic>
          <p:nvPicPr>
            <p:cNvPr id="16" name="Picture 15">
              <a:extLst>
                <a:ext uri="{FF2B5EF4-FFF2-40B4-BE49-F238E27FC236}">
                  <a16:creationId xmlns:a16="http://schemas.microsoft.com/office/drawing/2014/main" id="{4EC8586B-5F60-3354-FE68-840903AC93E7}"/>
                </a:ext>
              </a:extLst>
            </p:cNvPr>
            <p:cNvPicPr>
              <a:picLocks noChangeAspect="1"/>
            </p:cNvPicPr>
            <p:nvPr/>
          </p:nvPicPr>
          <p:blipFill>
            <a:blip r:embed="rId4"/>
            <a:stretch>
              <a:fillRect/>
            </a:stretch>
          </p:blipFill>
          <p:spPr>
            <a:xfrm>
              <a:off x="3846913" y="9139383"/>
              <a:ext cx="6940881" cy="4221618"/>
            </a:xfrm>
            <a:prstGeom prst="rect">
              <a:avLst/>
            </a:prstGeom>
          </p:spPr>
        </p:pic>
        <p:pic>
          <p:nvPicPr>
            <p:cNvPr id="19" name="Picture 18">
              <a:extLst>
                <a:ext uri="{FF2B5EF4-FFF2-40B4-BE49-F238E27FC236}">
                  <a16:creationId xmlns:a16="http://schemas.microsoft.com/office/drawing/2014/main" id="{11711E82-2D5D-5C62-DC0F-1E90FA89789E}"/>
                </a:ext>
              </a:extLst>
            </p:cNvPr>
            <p:cNvPicPr>
              <a:picLocks noChangeAspect="1"/>
            </p:cNvPicPr>
            <p:nvPr/>
          </p:nvPicPr>
          <p:blipFill>
            <a:blip r:embed="rId5"/>
            <a:stretch>
              <a:fillRect/>
            </a:stretch>
          </p:blipFill>
          <p:spPr>
            <a:xfrm>
              <a:off x="3544526" y="16918615"/>
              <a:ext cx="7243268" cy="3887078"/>
            </a:xfrm>
            <a:prstGeom prst="rect">
              <a:avLst/>
            </a:prstGeom>
          </p:spPr>
        </p:pic>
        <p:pic>
          <p:nvPicPr>
            <p:cNvPr id="23" name="Picture 22">
              <a:extLst>
                <a:ext uri="{FF2B5EF4-FFF2-40B4-BE49-F238E27FC236}">
                  <a16:creationId xmlns:a16="http://schemas.microsoft.com/office/drawing/2014/main" id="{99128ECF-7E2B-8174-5BE3-0E3AB036691E}"/>
                </a:ext>
              </a:extLst>
            </p:cNvPr>
            <p:cNvPicPr>
              <a:picLocks noChangeAspect="1"/>
            </p:cNvPicPr>
            <p:nvPr/>
          </p:nvPicPr>
          <p:blipFill>
            <a:blip r:embed="rId6"/>
            <a:stretch>
              <a:fillRect/>
            </a:stretch>
          </p:blipFill>
          <p:spPr>
            <a:xfrm>
              <a:off x="3777295" y="24038837"/>
              <a:ext cx="7056137" cy="4245930"/>
            </a:xfrm>
            <a:prstGeom prst="rect">
              <a:avLst/>
            </a:prstGeom>
          </p:spPr>
        </p:pic>
      </p:grpSp>
      <p:grpSp>
        <p:nvGrpSpPr>
          <p:cNvPr id="39" name="Group 38">
            <a:extLst>
              <a:ext uri="{FF2B5EF4-FFF2-40B4-BE49-F238E27FC236}">
                <a16:creationId xmlns:a16="http://schemas.microsoft.com/office/drawing/2014/main" id="{6C2820F3-35D9-0ECC-FB1F-2AD49EB0E5AC}"/>
              </a:ext>
            </a:extLst>
          </p:cNvPr>
          <p:cNvGrpSpPr/>
          <p:nvPr/>
        </p:nvGrpSpPr>
        <p:grpSpPr>
          <a:xfrm>
            <a:off x="357047" y="-9472568"/>
            <a:ext cx="2782065" cy="19859749"/>
            <a:chOff x="474316" y="-15146235"/>
            <a:chExt cx="2782065" cy="19859749"/>
          </a:xfrm>
        </p:grpSpPr>
        <p:sp>
          <p:nvSpPr>
            <p:cNvPr id="12" name="Oval 11">
              <a:extLst>
                <a:ext uri="{FF2B5EF4-FFF2-40B4-BE49-F238E27FC236}">
                  <a16:creationId xmlns:a16="http://schemas.microsoft.com/office/drawing/2014/main" id="{FA2557E4-5E17-E6A9-4CE5-9E215F0B371E}"/>
                </a:ext>
              </a:extLst>
            </p:cNvPr>
            <p:cNvSpPr/>
            <p:nvPr/>
          </p:nvSpPr>
          <p:spPr>
            <a:xfrm>
              <a:off x="660925" y="2538913"/>
              <a:ext cx="2408847" cy="21746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9C7B0827-0B91-5936-4239-A140B5083430}"/>
                </a:ext>
              </a:extLst>
            </p:cNvPr>
            <p:cNvSpPr txBox="1"/>
            <p:nvPr/>
          </p:nvSpPr>
          <p:spPr>
            <a:xfrm>
              <a:off x="474316" y="3149159"/>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LOGIN MODULE</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sp>
          <p:nvSpPr>
            <p:cNvPr id="24" name="Oval 23">
              <a:extLst>
                <a:ext uri="{FF2B5EF4-FFF2-40B4-BE49-F238E27FC236}">
                  <a16:creationId xmlns:a16="http://schemas.microsoft.com/office/drawing/2014/main" id="{35EF41DE-C2CB-9776-8A6B-9F659182CF9C}"/>
                </a:ext>
              </a:extLst>
            </p:cNvPr>
            <p:cNvSpPr/>
            <p:nvPr/>
          </p:nvSpPr>
          <p:spPr>
            <a:xfrm>
              <a:off x="660925" y="-3411369"/>
              <a:ext cx="2408847" cy="2174601"/>
            </a:xfrm>
            <a:prstGeom prst="ellipse">
              <a:avLst/>
            </a:prstGeom>
            <a:gradFill>
              <a:gsLst>
                <a:gs pos="0">
                  <a:srgbClr val="F33F65"/>
                </a:gs>
                <a:gs pos="100000">
                  <a:srgbClr val="FF0000"/>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a:extLst>
                <a:ext uri="{FF2B5EF4-FFF2-40B4-BE49-F238E27FC236}">
                  <a16:creationId xmlns:a16="http://schemas.microsoft.com/office/drawing/2014/main" id="{BF771C64-EE3F-B632-688B-78B8783E1421}"/>
                </a:ext>
              </a:extLst>
            </p:cNvPr>
            <p:cNvSpPr txBox="1"/>
            <p:nvPr/>
          </p:nvSpPr>
          <p:spPr>
            <a:xfrm>
              <a:off x="474316" y="-2801123"/>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latin typeface="Constantia" panose="02030602050306030303" pitchFamily="18" charset="0"/>
                </a:rPr>
                <a:t>COMMON</a:t>
              </a:r>
            </a:p>
            <a:p>
              <a:pPr algn="ctr"/>
              <a:r>
                <a:rPr lang="en-US" sz="2800" dirty="0">
                  <a:ln w="0"/>
                  <a:solidFill>
                    <a:schemeClr val="bg1">
                      <a:lumMod val="95000"/>
                    </a:schemeClr>
                  </a:solidFill>
                  <a:effectLst>
                    <a:outerShdw blurRad="38100" dist="25400" dir="5400000" algn="ctr" rotWithShape="0">
                      <a:srgbClr val="6E747A">
                        <a:alpha val="43000"/>
                      </a:srgbClr>
                    </a:outerShdw>
                  </a:effectLst>
                  <a:latin typeface="Constantia" panose="02030602050306030303" pitchFamily="18" charset="0"/>
                </a:rPr>
                <a:t>ROOM</a:t>
              </a:r>
              <a:endParaRPr lang="en-IN" sz="2800" dirty="0">
                <a:ln w="0"/>
                <a:solidFill>
                  <a:schemeClr val="bg1">
                    <a:lumMod val="95000"/>
                  </a:schemeClr>
                </a:solidFill>
                <a:effectLst>
                  <a:outerShdw blurRad="38100" dist="25400" dir="5400000" algn="ctr" rotWithShape="0">
                    <a:srgbClr val="6E747A">
                      <a:alpha val="43000"/>
                    </a:srgbClr>
                  </a:outerShdw>
                </a:effectLst>
                <a:latin typeface="Constantia" panose="02030602050306030303" pitchFamily="18" charset="0"/>
              </a:endParaRPr>
            </a:p>
          </p:txBody>
        </p:sp>
        <p:sp>
          <p:nvSpPr>
            <p:cNvPr id="26" name="Oval 25">
              <a:extLst>
                <a:ext uri="{FF2B5EF4-FFF2-40B4-BE49-F238E27FC236}">
                  <a16:creationId xmlns:a16="http://schemas.microsoft.com/office/drawing/2014/main" id="{296BA99A-9C93-6FA5-E1A3-50FDBFE9A531}"/>
                </a:ext>
              </a:extLst>
            </p:cNvPr>
            <p:cNvSpPr/>
            <p:nvPr/>
          </p:nvSpPr>
          <p:spPr>
            <a:xfrm>
              <a:off x="660925" y="-9278802"/>
              <a:ext cx="2408847" cy="21746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TextBox 26">
              <a:extLst>
                <a:ext uri="{FF2B5EF4-FFF2-40B4-BE49-F238E27FC236}">
                  <a16:creationId xmlns:a16="http://schemas.microsoft.com/office/drawing/2014/main" id="{0229F731-3EFF-042A-2F97-6046B5568F71}"/>
                </a:ext>
              </a:extLst>
            </p:cNvPr>
            <p:cNvSpPr txBox="1"/>
            <p:nvPr/>
          </p:nvSpPr>
          <p:spPr>
            <a:xfrm>
              <a:off x="474316" y="-8668556"/>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ADD</a:t>
              </a:r>
            </a:p>
            <a:p>
              <a:pPr algn="ctr"/>
              <a:r>
                <a:rPr lang="en-US" sz="2800" dirty="0">
                  <a:ln w="0"/>
                  <a:solidFill>
                    <a:schemeClr val="bg1">
                      <a:lumMod val="95000"/>
                    </a:schemeClr>
                  </a:solidFill>
                  <a:effectLst>
                    <a:outerShdw blurRad="38100" dist="25400" dir="5400000" algn="ctr" rotWithShape="0">
                      <a:srgbClr val="6E747A">
                        <a:alpha val="43000"/>
                      </a:srgbClr>
                    </a:outerShdw>
                  </a:effectLst>
                </a:rPr>
                <a:t>RECIPE</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sp>
          <p:nvSpPr>
            <p:cNvPr id="34" name="Oval 33">
              <a:extLst>
                <a:ext uri="{FF2B5EF4-FFF2-40B4-BE49-F238E27FC236}">
                  <a16:creationId xmlns:a16="http://schemas.microsoft.com/office/drawing/2014/main" id="{DD061EFC-42FD-9949-D82B-5F3267077F73}"/>
                </a:ext>
              </a:extLst>
            </p:cNvPr>
            <p:cNvSpPr/>
            <p:nvPr/>
          </p:nvSpPr>
          <p:spPr>
            <a:xfrm>
              <a:off x="660927" y="-15146235"/>
              <a:ext cx="2408847" cy="21746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7DF0060A-F13D-2AE6-7170-9AB70854F0D1}"/>
                </a:ext>
              </a:extLst>
            </p:cNvPr>
            <p:cNvSpPr txBox="1"/>
            <p:nvPr/>
          </p:nvSpPr>
          <p:spPr>
            <a:xfrm>
              <a:off x="474318" y="-14535989"/>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SEARCH</a:t>
              </a:r>
            </a:p>
            <a:p>
              <a:pPr algn="ctr"/>
              <a:r>
                <a:rPr lang="en-US" sz="2800" dirty="0">
                  <a:ln w="0"/>
                  <a:solidFill>
                    <a:schemeClr val="bg1">
                      <a:lumMod val="95000"/>
                    </a:schemeClr>
                  </a:solidFill>
                  <a:effectLst>
                    <a:outerShdw blurRad="38100" dist="25400" dir="5400000" algn="ctr" rotWithShape="0">
                      <a:srgbClr val="6E747A">
                        <a:alpha val="43000"/>
                      </a:srgbClr>
                    </a:outerShdw>
                  </a:effectLst>
                </a:rPr>
                <a:t>RECIPE</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grpSp>
    </p:spTree>
    <p:extLst>
      <p:ext uri="{BB962C8B-B14F-4D97-AF65-F5344CB8AC3E}">
        <p14:creationId xmlns:p14="http://schemas.microsoft.com/office/powerpoint/2010/main" val="2086625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CCC51DA-FAF0-008B-E01B-EC83AC4B1775}"/>
              </a:ext>
            </a:extLst>
          </p:cNvPr>
          <p:cNvGrpSpPr/>
          <p:nvPr/>
        </p:nvGrpSpPr>
        <p:grpSpPr>
          <a:xfrm>
            <a:off x="3681242" y="-14110441"/>
            <a:ext cx="7288906" cy="26978733"/>
            <a:chOff x="3544526" y="1306034"/>
            <a:chExt cx="7288906" cy="26978733"/>
          </a:xfrm>
        </p:grpSpPr>
        <p:pic>
          <p:nvPicPr>
            <p:cNvPr id="6" name="Picture 5">
              <a:extLst>
                <a:ext uri="{FF2B5EF4-FFF2-40B4-BE49-F238E27FC236}">
                  <a16:creationId xmlns:a16="http://schemas.microsoft.com/office/drawing/2014/main" id="{AF83B1E0-54E4-892D-DC57-8C3D00F467DC}"/>
                </a:ext>
              </a:extLst>
            </p:cNvPr>
            <p:cNvPicPr>
              <a:picLocks noChangeAspect="1"/>
            </p:cNvPicPr>
            <p:nvPr/>
          </p:nvPicPr>
          <p:blipFill>
            <a:blip r:embed="rId3"/>
            <a:stretch>
              <a:fillRect/>
            </a:stretch>
          </p:blipFill>
          <p:spPr>
            <a:xfrm>
              <a:off x="4191051" y="1306034"/>
              <a:ext cx="6596743" cy="4245930"/>
            </a:xfrm>
            <a:prstGeom prst="rect">
              <a:avLst/>
            </a:prstGeom>
          </p:spPr>
        </p:pic>
        <p:pic>
          <p:nvPicPr>
            <p:cNvPr id="16" name="Picture 15">
              <a:extLst>
                <a:ext uri="{FF2B5EF4-FFF2-40B4-BE49-F238E27FC236}">
                  <a16:creationId xmlns:a16="http://schemas.microsoft.com/office/drawing/2014/main" id="{4EC8586B-5F60-3354-FE68-840903AC93E7}"/>
                </a:ext>
              </a:extLst>
            </p:cNvPr>
            <p:cNvPicPr>
              <a:picLocks noChangeAspect="1"/>
            </p:cNvPicPr>
            <p:nvPr/>
          </p:nvPicPr>
          <p:blipFill>
            <a:blip r:embed="rId4"/>
            <a:stretch>
              <a:fillRect/>
            </a:stretch>
          </p:blipFill>
          <p:spPr>
            <a:xfrm>
              <a:off x="3846913" y="9139383"/>
              <a:ext cx="6940881" cy="4221618"/>
            </a:xfrm>
            <a:prstGeom prst="rect">
              <a:avLst/>
            </a:prstGeom>
          </p:spPr>
        </p:pic>
        <p:pic>
          <p:nvPicPr>
            <p:cNvPr id="19" name="Picture 18">
              <a:extLst>
                <a:ext uri="{FF2B5EF4-FFF2-40B4-BE49-F238E27FC236}">
                  <a16:creationId xmlns:a16="http://schemas.microsoft.com/office/drawing/2014/main" id="{11711E82-2D5D-5C62-DC0F-1E90FA89789E}"/>
                </a:ext>
              </a:extLst>
            </p:cNvPr>
            <p:cNvPicPr>
              <a:picLocks noChangeAspect="1"/>
            </p:cNvPicPr>
            <p:nvPr/>
          </p:nvPicPr>
          <p:blipFill>
            <a:blip r:embed="rId5"/>
            <a:stretch>
              <a:fillRect/>
            </a:stretch>
          </p:blipFill>
          <p:spPr>
            <a:xfrm>
              <a:off x="3544526" y="16918615"/>
              <a:ext cx="7243268" cy="3887078"/>
            </a:xfrm>
            <a:prstGeom prst="rect">
              <a:avLst/>
            </a:prstGeom>
          </p:spPr>
        </p:pic>
        <p:pic>
          <p:nvPicPr>
            <p:cNvPr id="23" name="Picture 22">
              <a:extLst>
                <a:ext uri="{FF2B5EF4-FFF2-40B4-BE49-F238E27FC236}">
                  <a16:creationId xmlns:a16="http://schemas.microsoft.com/office/drawing/2014/main" id="{99128ECF-7E2B-8174-5BE3-0E3AB036691E}"/>
                </a:ext>
              </a:extLst>
            </p:cNvPr>
            <p:cNvPicPr>
              <a:picLocks noChangeAspect="1"/>
            </p:cNvPicPr>
            <p:nvPr/>
          </p:nvPicPr>
          <p:blipFill>
            <a:blip r:embed="rId6"/>
            <a:stretch>
              <a:fillRect/>
            </a:stretch>
          </p:blipFill>
          <p:spPr>
            <a:xfrm>
              <a:off x="3777295" y="24038837"/>
              <a:ext cx="7056137" cy="4245930"/>
            </a:xfrm>
            <a:prstGeom prst="rect">
              <a:avLst/>
            </a:prstGeom>
          </p:spPr>
        </p:pic>
      </p:grpSp>
      <p:grpSp>
        <p:nvGrpSpPr>
          <p:cNvPr id="39" name="Group 38">
            <a:extLst>
              <a:ext uri="{FF2B5EF4-FFF2-40B4-BE49-F238E27FC236}">
                <a16:creationId xmlns:a16="http://schemas.microsoft.com/office/drawing/2014/main" id="{6C2820F3-35D9-0ECC-FB1F-2AD49EB0E5AC}"/>
              </a:ext>
            </a:extLst>
          </p:cNvPr>
          <p:cNvGrpSpPr/>
          <p:nvPr/>
        </p:nvGrpSpPr>
        <p:grpSpPr>
          <a:xfrm>
            <a:off x="357047" y="-3605135"/>
            <a:ext cx="2782065" cy="19859749"/>
            <a:chOff x="474316" y="-15146235"/>
            <a:chExt cx="2782065" cy="19859749"/>
          </a:xfrm>
        </p:grpSpPr>
        <p:sp>
          <p:nvSpPr>
            <p:cNvPr id="12" name="Oval 11">
              <a:extLst>
                <a:ext uri="{FF2B5EF4-FFF2-40B4-BE49-F238E27FC236}">
                  <a16:creationId xmlns:a16="http://schemas.microsoft.com/office/drawing/2014/main" id="{FA2557E4-5E17-E6A9-4CE5-9E215F0B371E}"/>
                </a:ext>
              </a:extLst>
            </p:cNvPr>
            <p:cNvSpPr/>
            <p:nvPr/>
          </p:nvSpPr>
          <p:spPr>
            <a:xfrm>
              <a:off x="660925" y="2538913"/>
              <a:ext cx="2408847" cy="21746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9C7B0827-0B91-5936-4239-A140B5083430}"/>
                </a:ext>
              </a:extLst>
            </p:cNvPr>
            <p:cNvSpPr txBox="1"/>
            <p:nvPr/>
          </p:nvSpPr>
          <p:spPr>
            <a:xfrm>
              <a:off x="474316" y="3149159"/>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LOGIN MODULE</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sp>
          <p:nvSpPr>
            <p:cNvPr id="24" name="Oval 23">
              <a:extLst>
                <a:ext uri="{FF2B5EF4-FFF2-40B4-BE49-F238E27FC236}">
                  <a16:creationId xmlns:a16="http://schemas.microsoft.com/office/drawing/2014/main" id="{35EF41DE-C2CB-9776-8A6B-9F659182CF9C}"/>
                </a:ext>
              </a:extLst>
            </p:cNvPr>
            <p:cNvSpPr/>
            <p:nvPr/>
          </p:nvSpPr>
          <p:spPr>
            <a:xfrm>
              <a:off x="660925" y="-3411369"/>
              <a:ext cx="2408847" cy="21746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a:extLst>
                <a:ext uri="{FF2B5EF4-FFF2-40B4-BE49-F238E27FC236}">
                  <a16:creationId xmlns:a16="http://schemas.microsoft.com/office/drawing/2014/main" id="{BF771C64-EE3F-B632-688B-78B8783E1421}"/>
                </a:ext>
              </a:extLst>
            </p:cNvPr>
            <p:cNvSpPr txBox="1"/>
            <p:nvPr/>
          </p:nvSpPr>
          <p:spPr>
            <a:xfrm>
              <a:off x="474316" y="-2801123"/>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COMMON</a:t>
              </a:r>
            </a:p>
            <a:p>
              <a:pPr algn="ctr"/>
              <a:r>
                <a:rPr lang="en-US" sz="2800" dirty="0">
                  <a:ln w="0"/>
                  <a:solidFill>
                    <a:schemeClr val="bg1">
                      <a:lumMod val="95000"/>
                    </a:schemeClr>
                  </a:solidFill>
                  <a:effectLst>
                    <a:outerShdw blurRad="38100" dist="25400" dir="5400000" algn="ctr" rotWithShape="0">
                      <a:srgbClr val="6E747A">
                        <a:alpha val="43000"/>
                      </a:srgbClr>
                    </a:outerShdw>
                  </a:effectLst>
                </a:rPr>
                <a:t>ROOM</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sp>
          <p:nvSpPr>
            <p:cNvPr id="26" name="Oval 25">
              <a:extLst>
                <a:ext uri="{FF2B5EF4-FFF2-40B4-BE49-F238E27FC236}">
                  <a16:creationId xmlns:a16="http://schemas.microsoft.com/office/drawing/2014/main" id="{296BA99A-9C93-6FA5-E1A3-50FDBFE9A531}"/>
                </a:ext>
              </a:extLst>
            </p:cNvPr>
            <p:cNvSpPr/>
            <p:nvPr/>
          </p:nvSpPr>
          <p:spPr>
            <a:xfrm>
              <a:off x="660925" y="-9278802"/>
              <a:ext cx="2408847" cy="2174601"/>
            </a:xfrm>
            <a:prstGeom prst="ellipse">
              <a:avLst/>
            </a:prstGeom>
            <a:gradFill>
              <a:gsLst>
                <a:gs pos="0">
                  <a:srgbClr val="F33F65"/>
                </a:gs>
                <a:gs pos="100000">
                  <a:srgbClr val="FF0000"/>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TextBox 26">
              <a:extLst>
                <a:ext uri="{FF2B5EF4-FFF2-40B4-BE49-F238E27FC236}">
                  <a16:creationId xmlns:a16="http://schemas.microsoft.com/office/drawing/2014/main" id="{0229F731-3EFF-042A-2F97-6046B5568F71}"/>
                </a:ext>
              </a:extLst>
            </p:cNvPr>
            <p:cNvSpPr txBox="1"/>
            <p:nvPr/>
          </p:nvSpPr>
          <p:spPr>
            <a:xfrm>
              <a:off x="474316" y="-8668556"/>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latin typeface="Constantia" panose="02030602050306030303" pitchFamily="18" charset="0"/>
                </a:rPr>
                <a:t>ADD</a:t>
              </a:r>
            </a:p>
            <a:p>
              <a:pPr algn="ctr"/>
              <a:r>
                <a:rPr lang="en-US" sz="2800" dirty="0">
                  <a:ln w="0"/>
                  <a:solidFill>
                    <a:schemeClr val="bg1">
                      <a:lumMod val="95000"/>
                    </a:schemeClr>
                  </a:solidFill>
                  <a:effectLst>
                    <a:outerShdw blurRad="38100" dist="25400" dir="5400000" algn="ctr" rotWithShape="0">
                      <a:srgbClr val="6E747A">
                        <a:alpha val="43000"/>
                      </a:srgbClr>
                    </a:outerShdw>
                  </a:effectLst>
                  <a:latin typeface="Constantia" panose="02030602050306030303" pitchFamily="18" charset="0"/>
                </a:rPr>
                <a:t>RECIPE</a:t>
              </a:r>
              <a:endParaRPr lang="en-IN" sz="2800" dirty="0">
                <a:ln w="0"/>
                <a:solidFill>
                  <a:schemeClr val="bg1">
                    <a:lumMod val="95000"/>
                  </a:schemeClr>
                </a:solidFill>
                <a:effectLst>
                  <a:outerShdw blurRad="38100" dist="25400" dir="5400000" algn="ctr" rotWithShape="0">
                    <a:srgbClr val="6E747A">
                      <a:alpha val="43000"/>
                    </a:srgbClr>
                  </a:outerShdw>
                </a:effectLst>
                <a:latin typeface="Constantia" panose="02030602050306030303" pitchFamily="18" charset="0"/>
              </a:endParaRPr>
            </a:p>
          </p:txBody>
        </p:sp>
        <p:sp>
          <p:nvSpPr>
            <p:cNvPr id="34" name="Oval 33">
              <a:extLst>
                <a:ext uri="{FF2B5EF4-FFF2-40B4-BE49-F238E27FC236}">
                  <a16:creationId xmlns:a16="http://schemas.microsoft.com/office/drawing/2014/main" id="{DD061EFC-42FD-9949-D82B-5F3267077F73}"/>
                </a:ext>
              </a:extLst>
            </p:cNvPr>
            <p:cNvSpPr/>
            <p:nvPr/>
          </p:nvSpPr>
          <p:spPr>
            <a:xfrm>
              <a:off x="660927" y="-15146235"/>
              <a:ext cx="2408847" cy="21746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7DF0060A-F13D-2AE6-7170-9AB70854F0D1}"/>
                </a:ext>
              </a:extLst>
            </p:cNvPr>
            <p:cNvSpPr txBox="1"/>
            <p:nvPr/>
          </p:nvSpPr>
          <p:spPr>
            <a:xfrm>
              <a:off x="474318" y="-14535989"/>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SEARCH</a:t>
              </a:r>
            </a:p>
            <a:p>
              <a:pPr algn="ctr"/>
              <a:r>
                <a:rPr lang="en-US" sz="2800" dirty="0">
                  <a:ln w="0"/>
                  <a:solidFill>
                    <a:schemeClr val="bg1">
                      <a:lumMod val="95000"/>
                    </a:schemeClr>
                  </a:solidFill>
                  <a:effectLst>
                    <a:outerShdw blurRad="38100" dist="25400" dir="5400000" algn="ctr" rotWithShape="0">
                      <a:srgbClr val="6E747A">
                        <a:alpha val="43000"/>
                      </a:srgbClr>
                    </a:outerShdw>
                  </a:effectLst>
                </a:rPr>
                <a:t>RECIPE</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grpSp>
    </p:spTree>
    <p:extLst>
      <p:ext uri="{BB962C8B-B14F-4D97-AF65-F5344CB8AC3E}">
        <p14:creationId xmlns:p14="http://schemas.microsoft.com/office/powerpoint/2010/main" val="1500188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CCC51DA-FAF0-008B-E01B-EC83AC4B1775}"/>
              </a:ext>
            </a:extLst>
          </p:cNvPr>
          <p:cNvGrpSpPr/>
          <p:nvPr/>
        </p:nvGrpSpPr>
        <p:grpSpPr>
          <a:xfrm>
            <a:off x="3681242" y="-21321627"/>
            <a:ext cx="7288906" cy="26978733"/>
            <a:chOff x="3544526" y="1306034"/>
            <a:chExt cx="7288906" cy="26978733"/>
          </a:xfrm>
        </p:grpSpPr>
        <p:pic>
          <p:nvPicPr>
            <p:cNvPr id="6" name="Picture 5">
              <a:extLst>
                <a:ext uri="{FF2B5EF4-FFF2-40B4-BE49-F238E27FC236}">
                  <a16:creationId xmlns:a16="http://schemas.microsoft.com/office/drawing/2014/main" id="{AF83B1E0-54E4-892D-DC57-8C3D00F467DC}"/>
                </a:ext>
              </a:extLst>
            </p:cNvPr>
            <p:cNvPicPr>
              <a:picLocks noChangeAspect="1"/>
            </p:cNvPicPr>
            <p:nvPr/>
          </p:nvPicPr>
          <p:blipFill>
            <a:blip r:embed="rId3"/>
            <a:stretch>
              <a:fillRect/>
            </a:stretch>
          </p:blipFill>
          <p:spPr>
            <a:xfrm>
              <a:off x="4191051" y="1306034"/>
              <a:ext cx="6596743" cy="4245930"/>
            </a:xfrm>
            <a:prstGeom prst="rect">
              <a:avLst/>
            </a:prstGeom>
          </p:spPr>
        </p:pic>
        <p:pic>
          <p:nvPicPr>
            <p:cNvPr id="16" name="Picture 15">
              <a:extLst>
                <a:ext uri="{FF2B5EF4-FFF2-40B4-BE49-F238E27FC236}">
                  <a16:creationId xmlns:a16="http://schemas.microsoft.com/office/drawing/2014/main" id="{4EC8586B-5F60-3354-FE68-840903AC93E7}"/>
                </a:ext>
              </a:extLst>
            </p:cNvPr>
            <p:cNvPicPr>
              <a:picLocks noChangeAspect="1"/>
            </p:cNvPicPr>
            <p:nvPr/>
          </p:nvPicPr>
          <p:blipFill>
            <a:blip r:embed="rId4"/>
            <a:stretch>
              <a:fillRect/>
            </a:stretch>
          </p:blipFill>
          <p:spPr>
            <a:xfrm>
              <a:off x="3846913" y="9139383"/>
              <a:ext cx="6940881" cy="4221618"/>
            </a:xfrm>
            <a:prstGeom prst="rect">
              <a:avLst/>
            </a:prstGeom>
          </p:spPr>
        </p:pic>
        <p:pic>
          <p:nvPicPr>
            <p:cNvPr id="19" name="Picture 18">
              <a:extLst>
                <a:ext uri="{FF2B5EF4-FFF2-40B4-BE49-F238E27FC236}">
                  <a16:creationId xmlns:a16="http://schemas.microsoft.com/office/drawing/2014/main" id="{11711E82-2D5D-5C62-DC0F-1E90FA89789E}"/>
                </a:ext>
              </a:extLst>
            </p:cNvPr>
            <p:cNvPicPr>
              <a:picLocks noChangeAspect="1"/>
            </p:cNvPicPr>
            <p:nvPr/>
          </p:nvPicPr>
          <p:blipFill>
            <a:blip r:embed="rId5"/>
            <a:stretch>
              <a:fillRect/>
            </a:stretch>
          </p:blipFill>
          <p:spPr>
            <a:xfrm>
              <a:off x="3544526" y="16918615"/>
              <a:ext cx="7243268" cy="3887078"/>
            </a:xfrm>
            <a:prstGeom prst="rect">
              <a:avLst/>
            </a:prstGeom>
          </p:spPr>
        </p:pic>
        <p:pic>
          <p:nvPicPr>
            <p:cNvPr id="23" name="Picture 22">
              <a:extLst>
                <a:ext uri="{FF2B5EF4-FFF2-40B4-BE49-F238E27FC236}">
                  <a16:creationId xmlns:a16="http://schemas.microsoft.com/office/drawing/2014/main" id="{99128ECF-7E2B-8174-5BE3-0E3AB036691E}"/>
                </a:ext>
              </a:extLst>
            </p:cNvPr>
            <p:cNvPicPr>
              <a:picLocks noChangeAspect="1"/>
            </p:cNvPicPr>
            <p:nvPr/>
          </p:nvPicPr>
          <p:blipFill>
            <a:blip r:embed="rId6"/>
            <a:stretch>
              <a:fillRect/>
            </a:stretch>
          </p:blipFill>
          <p:spPr>
            <a:xfrm>
              <a:off x="3777295" y="24038837"/>
              <a:ext cx="7056137" cy="4245930"/>
            </a:xfrm>
            <a:prstGeom prst="rect">
              <a:avLst/>
            </a:prstGeom>
          </p:spPr>
        </p:pic>
      </p:grpSp>
      <p:grpSp>
        <p:nvGrpSpPr>
          <p:cNvPr id="39" name="Group 38">
            <a:extLst>
              <a:ext uri="{FF2B5EF4-FFF2-40B4-BE49-F238E27FC236}">
                <a16:creationId xmlns:a16="http://schemas.microsoft.com/office/drawing/2014/main" id="{6C2820F3-35D9-0ECC-FB1F-2AD49EB0E5AC}"/>
              </a:ext>
            </a:extLst>
          </p:cNvPr>
          <p:cNvGrpSpPr/>
          <p:nvPr/>
        </p:nvGrpSpPr>
        <p:grpSpPr>
          <a:xfrm>
            <a:off x="357047" y="2170209"/>
            <a:ext cx="2782065" cy="19859749"/>
            <a:chOff x="474316" y="-15146235"/>
            <a:chExt cx="2782065" cy="19859749"/>
          </a:xfrm>
        </p:grpSpPr>
        <p:sp>
          <p:nvSpPr>
            <p:cNvPr id="12" name="Oval 11">
              <a:extLst>
                <a:ext uri="{FF2B5EF4-FFF2-40B4-BE49-F238E27FC236}">
                  <a16:creationId xmlns:a16="http://schemas.microsoft.com/office/drawing/2014/main" id="{FA2557E4-5E17-E6A9-4CE5-9E215F0B371E}"/>
                </a:ext>
              </a:extLst>
            </p:cNvPr>
            <p:cNvSpPr/>
            <p:nvPr/>
          </p:nvSpPr>
          <p:spPr>
            <a:xfrm>
              <a:off x="660925" y="2538913"/>
              <a:ext cx="2408847" cy="21746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9C7B0827-0B91-5936-4239-A140B5083430}"/>
                </a:ext>
              </a:extLst>
            </p:cNvPr>
            <p:cNvSpPr txBox="1"/>
            <p:nvPr/>
          </p:nvSpPr>
          <p:spPr>
            <a:xfrm>
              <a:off x="474316" y="3149159"/>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LOGIN MODULE</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sp>
          <p:nvSpPr>
            <p:cNvPr id="24" name="Oval 23">
              <a:extLst>
                <a:ext uri="{FF2B5EF4-FFF2-40B4-BE49-F238E27FC236}">
                  <a16:creationId xmlns:a16="http://schemas.microsoft.com/office/drawing/2014/main" id="{35EF41DE-C2CB-9776-8A6B-9F659182CF9C}"/>
                </a:ext>
              </a:extLst>
            </p:cNvPr>
            <p:cNvSpPr/>
            <p:nvPr/>
          </p:nvSpPr>
          <p:spPr>
            <a:xfrm>
              <a:off x="660925" y="-3411369"/>
              <a:ext cx="2408847" cy="21746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a:extLst>
                <a:ext uri="{FF2B5EF4-FFF2-40B4-BE49-F238E27FC236}">
                  <a16:creationId xmlns:a16="http://schemas.microsoft.com/office/drawing/2014/main" id="{BF771C64-EE3F-B632-688B-78B8783E1421}"/>
                </a:ext>
              </a:extLst>
            </p:cNvPr>
            <p:cNvSpPr txBox="1"/>
            <p:nvPr/>
          </p:nvSpPr>
          <p:spPr>
            <a:xfrm>
              <a:off x="474316" y="-2801123"/>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COMMON</a:t>
              </a:r>
            </a:p>
            <a:p>
              <a:pPr algn="ctr"/>
              <a:r>
                <a:rPr lang="en-US" sz="2800" dirty="0">
                  <a:ln w="0"/>
                  <a:solidFill>
                    <a:schemeClr val="bg1">
                      <a:lumMod val="95000"/>
                    </a:schemeClr>
                  </a:solidFill>
                  <a:effectLst>
                    <a:outerShdw blurRad="38100" dist="25400" dir="5400000" algn="ctr" rotWithShape="0">
                      <a:srgbClr val="6E747A">
                        <a:alpha val="43000"/>
                      </a:srgbClr>
                    </a:outerShdw>
                  </a:effectLst>
                </a:rPr>
                <a:t>ROOM</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sp>
          <p:nvSpPr>
            <p:cNvPr id="26" name="Oval 25">
              <a:extLst>
                <a:ext uri="{FF2B5EF4-FFF2-40B4-BE49-F238E27FC236}">
                  <a16:creationId xmlns:a16="http://schemas.microsoft.com/office/drawing/2014/main" id="{296BA99A-9C93-6FA5-E1A3-50FDBFE9A531}"/>
                </a:ext>
              </a:extLst>
            </p:cNvPr>
            <p:cNvSpPr/>
            <p:nvPr/>
          </p:nvSpPr>
          <p:spPr>
            <a:xfrm>
              <a:off x="660925" y="-9278802"/>
              <a:ext cx="2408847" cy="21746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TextBox 26">
              <a:extLst>
                <a:ext uri="{FF2B5EF4-FFF2-40B4-BE49-F238E27FC236}">
                  <a16:creationId xmlns:a16="http://schemas.microsoft.com/office/drawing/2014/main" id="{0229F731-3EFF-042A-2F97-6046B5568F71}"/>
                </a:ext>
              </a:extLst>
            </p:cNvPr>
            <p:cNvSpPr txBox="1"/>
            <p:nvPr/>
          </p:nvSpPr>
          <p:spPr>
            <a:xfrm>
              <a:off x="474316" y="-8668556"/>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rPr>
                <a:t>ADD</a:t>
              </a:r>
            </a:p>
            <a:p>
              <a:pPr algn="ctr"/>
              <a:r>
                <a:rPr lang="en-US" sz="2800" dirty="0">
                  <a:ln w="0"/>
                  <a:solidFill>
                    <a:schemeClr val="bg1">
                      <a:lumMod val="95000"/>
                    </a:schemeClr>
                  </a:solidFill>
                  <a:effectLst>
                    <a:outerShdw blurRad="38100" dist="25400" dir="5400000" algn="ctr" rotWithShape="0">
                      <a:srgbClr val="6E747A">
                        <a:alpha val="43000"/>
                      </a:srgbClr>
                    </a:outerShdw>
                  </a:effectLst>
                </a:rPr>
                <a:t>RECIPE</a:t>
              </a:r>
              <a:endParaRPr lang="en-IN" sz="2800" dirty="0">
                <a:ln w="0"/>
                <a:solidFill>
                  <a:schemeClr val="bg1">
                    <a:lumMod val="95000"/>
                  </a:schemeClr>
                </a:solidFill>
                <a:effectLst>
                  <a:outerShdw blurRad="38100" dist="25400" dir="5400000" algn="ctr" rotWithShape="0">
                    <a:srgbClr val="6E747A">
                      <a:alpha val="43000"/>
                    </a:srgbClr>
                  </a:outerShdw>
                </a:effectLst>
              </a:endParaRPr>
            </a:p>
          </p:txBody>
        </p:sp>
        <p:sp>
          <p:nvSpPr>
            <p:cNvPr id="34" name="Oval 33">
              <a:extLst>
                <a:ext uri="{FF2B5EF4-FFF2-40B4-BE49-F238E27FC236}">
                  <a16:creationId xmlns:a16="http://schemas.microsoft.com/office/drawing/2014/main" id="{DD061EFC-42FD-9949-D82B-5F3267077F73}"/>
                </a:ext>
              </a:extLst>
            </p:cNvPr>
            <p:cNvSpPr/>
            <p:nvPr/>
          </p:nvSpPr>
          <p:spPr>
            <a:xfrm>
              <a:off x="660927" y="-15146235"/>
              <a:ext cx="2408847" cy="2174601"/>
            </a:xfrm>
            <a:prstGeom prst="ellipse">
              <a:avLst/>
            </a:prstGeom>
            <a:gradFill>
              <a:gsLst>
                <a:gs pos="0">
                  <a:srgbClr val="F33F65"/>
                </a:gs>
                <a:gs pos="100000">
                  <a:srgbClr val="FF0000"/>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7DF0060A-F13D-2AE6-7170-9AB70854F0D1}"/>
                </a:ext>
              </a:extLst>
            </p:cNvPr>
            <p:cNvSpPr txBox="1"/>
            <p:nvPr/>
          </p:nvSpPr>
          <p:spPr>
            <a:xfrm>
              <a:off x="474318" y="-14535989"/>
              <a:ext cx="2782063" cy="954107"/>
            </a:xfrm>
            <a:prstGeom prst="rect">
              <a:avLst/>
            </a:prstGeom>
            <a:noFill/>
          </p:spPr>
          <p:txBody>
            <a:bodyPr wrap="square" rtlCol="0">
              <a:spAutoFit/>
            </a:bodyPr>
            <a:lstStyle/>
            <a:p>
              <a:pPr algn="ctr"/>
              <a:r>
                <a:rPr lang="en-US" sz="2800" dirty="0">
                  <a:ln w="0"/>
                  <a:solidFill>
                    <a:schemeClr val="bg1">
                      <a:lumMod val="95000"/>
                    </a:schemeClr>
                  </a:solidFill>
                  <a:effectLst>
                    <a:outerShdw blurRad="38100" dist="25400" dir="5400000" algn="ctr" rotWithShape="0">
                      <a:srgbClr val="6E747A">
                        <a:alpha val="43000"/>
                      </a:srgbClr>
                    </a:outerShdw>
                  </a:effectLst>
                  <a:latin typeface="Constantia" panose="02030602050306030303" pitchFamily="18" charset="0"/>
                </a:rPr>
                <a:t>SEARCH</a:t>
              </a:r>
            </a:p>
            <a:p>
              <a:pPr algn="ctr"/>
              <a:r>
                <a:rPr lang="en-US" sz="2800" dirty="0">
                  <a:ln w="0"/>
                  <a:solidFill>
                    <a:schemeClr val="bg1">
                      <a:lumMod val="95000"/>
                    </a:schemeClr>
                  </a:solidFill>
                  <a:effectLst>
                    <a:outerShdw blurRad="38100" dist="25400" dir="5400000" algn="ctr" rotWithShape="0">
                      <a:srgbClr val="6E747A">
                        <a:alpha val="43000"/>
                      </a:srgbClr>
                    </a:outerShdw>
                  </a:effectLst>
                  <a:latin typeface="Constantia" panose="02030602050306030303" pitchFamily="18" charset="0"/>
                </a:rPr>
                <a:t>RECIPE</a:t>
              </a:r>
              <a:endParaRPr lang="en-IN" sz="2800" dirty="0">
                <a:ln w="0"/>
                <a:solidFill>
                  <a:schemeClr val="bg1">
                    <a:lumMod val="95000"/>
                  </a:schemeClr>
                </a:solidFill>
                <a:effectLst>
                  <a:outerShdw blurRad="38100" dist="25400" dir="5400000" algn="ctr" rotWithShape="0">
                    <a:srgbClr val="6E747A">
                      <a:alpha val="43000"/>
                    </a:srgbClr>
                  </a:outerShdw>
                </a:effectLst>
                <a:latin typeface="Constantia" panose="02030602050306030303" pitchFamily="18" charset="0"/>
              </a:endParaRPr>
            </a:p>
          </p:txBody>
        </p:sp>
      </p:grpSp>
    </p:spTree>
    <p:extLst>
      <p:ext uri="{BB962C8B-B14F-4D97-AF65-F5344CB8AC3E}">
        <p14:creationId xmlns:p14="http://schemas.microsoft.com/office/powerpoint/2010/main" val="24108349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A05B2-EEB0-37DB-57E4-525EF9147C77}"/>
              </a:ext>
            </a:extLst>
          </p:cNvPr>
          <p:cNvSpPr>
            <a:spLocks noGrp="1"/>
          </p:cNvSpPr>
          <p:nvPr>
            <p:ph type="sldNum" sz="quarter" idx="12"/>
          </p:nvPr>
        </p:nvSpPr>
        <p:spPr/>
        <p:txBody>
          <a:bodyPr/>
          <a:lstStyle/>
          <a:p>
            <a:fld id="{4FAB73BC-B049-4115-A692-8D63A059BFB8}" type="slidenum">
              <a:rPr lang="en-US" smtClean="0"/>
              <a:t>8</a:t>
            </a:fld>
            <a:endParaRPr lang="en-US" dirty="0"/>
          </a:p>
        </p:txBody>
      </p:sp>
      <p:sp>
        <p:nvSpPr>
          <p:cNvPr id="23" name="Rectangle: Rounded Corners 22">
            <a:extLst>
              <a:ext uri="{FF2B5EF4-FFF2-40B4-BE49-F238E27FC236}">
                <a16:creationId xmlns:a16="http://schemas.microsoft.com/office/drawing/2014/main" id="{170C42C0-9061-233A-0BC8-30BC7162CCAB}"/>
              </a:ext>
            </a:extLst>
          </p:cNvPr>
          <p:cNvSpPr/>
          <p:nvPr/>
        </p:nvSpPr>
        <p:spPr>
          <a:xfrm>
            <a:off x="447870" y="283966"/>
            <a:ext cx="11322699" cy="964801"/>
          </a:xfrm>
          <a:prstGeom prst="roundRect">
            <a:avLst/>
          </a:prstGeom>
          <a:gradFill>
            <a:gsLst>
              <a:gs pos="0">
                <a:srgbClr val="F33F65"/>
              </a:gs>
              <a:gs pos="100000">
                <a:srgbClr val="F33F65"/>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A90E6BA2-B907-4320-6177-DB771CC2DEE0}"/>
              </a:ext>
            </a:extLst>
          </p:cNvPr>
          <p:cNvSpPr txBox="1"/>
          <p:nvPr/>
        </p:nvSpPr>
        <p:spPr>
          <a:xfrm>
            <a:off x="1110590" y="397035"/>
            <a:ext cx="10538928" cy="738664"/>
          </a:xfrm>
          <a:prstGeom prst="rect">
            <a:avLst/>
          </a:prstGeom>
          <a:noFill/>
        </p:spPr>
        <p:txBody>
          <a:bodyPr wrap="square" rtlCol="0">
            <a:spAutoFit/>
          </a:bodyPr>
          <a:lstStyle/>
          <a:p>
            <a:pPr algn="ctr"/>
            <a:r>
              <a:rPr lang="en-IN" sz="4200" dirty="0">
                <a:solidFill>
                  <a:schemeClr val="bg1"/>
                </a:solidFill>
                <a:latin typeface="Berlin Sans FB Demi" panose="020E0802020502020306" pitchFamily="34" charset="0"/>
                <a:ea typeface="Verdana" panose="020B0604030504040204" pitchFamily="34" charset="0"/>
              </a:rPr>
              <a:t>The Login Module</a:t>
            </a:r>
          </a:p>
        </p:txBody>
      </p:sp>
      <p:sp>
        <p:nvSpPr>
          <p:cNvPr id="11" name="TextBox 10">
            <a:extLst>
              <a:ext uri="{FF2B5EF4-FFF2-40B4-BE49-F238E27FC236}">
                <a16:creationId xmlns:a16="http://schemas.microsoft.com/office/drawing/2014/main" id="{FA36EA56-62AB-2BC5-1940-B1FF929F5A84}"/>
              </a:ext>
            </a:extLst>
          </p:cNvPr>
          <p:cNvSpPr txBox="1"/>
          <p:nvPr/>
        </p:nvSpPr>
        <p:spPr>
          <a:xfrm>
            <a:off x="495175" y="1911290"/>
            <a:ext cx="11201649" cy="3267498"/>
          </a:xfrm>
          <a:prstGeom prst="rect">
            <a:avLst/>
          </a:prstGeom>
          <a:noFill/>
        </p:spPr>
        <p:txBody>
          <a:bodyPr wrap="square" rtlCol="0">
            <a:spAutoFit/>
          </a:bodyPr>
          <a:lstStyle/>
          <a:p>
            <a:pPr algn="just">
              <a:lnSpc>
                <a:spcPct val="150000"/>
              </a:lnSpc>
            </a:pPr>
            <a:r>
              <a:rPr lang="en-US" sz="2000" dirty="0">
                <a:solidFill>
                  <a:schemeClr val="tx1">
                    <a:lumMod val="65000"/>
                    <a:lumOff val="35000"/>
                  </a:schemeClr>
                </a:solidFill>
                <a:latin typeface="Trebuchet MS" panose="020B0603020202020204" pitchFamily="34" charset="0"/>
              </a:rPr>
              <a:t>In the Login Module, the user has to enter their username and password to log into their respective accounts. In case of wrong username or password, an error message is generated using the JOptionPane Library which prompts the user to re-enter their username and password until they manage to get it right. In case of a new user, we have a different module known as  the ‘Sign up’ Module which allows new users to create their account into our database. After entering their credentials, new users will be redirected to the Login Module, from where they can access their newly created account.</a:t>
            </a:r>
            <a:endParaRPr lang="en-IN" sz="2000" dirty="0">
              <a:solidFill>
                <a:schemeClr val="tx1">
                  <a:lumMod val="65000"/>
                  <a:lumOff val="35000"/>
                </a:schemeClr>
              </a:solidFill>
              <a:latin typeface="Trebuchet MS" panose="020B0603020202020204" pitchFamily="34" charset="0"/>
            </a:endParaRPr>
          </a:p>
        </p:txBody>
      </p:sp>
      <p:cxnSp>
        <p:nvCxnSpPr>
          <p:cNvPr id="16" name="Straight Connector 15">
            <a:extLst>
              <a:ext uri="{FF2B5EF4-FFF2-40B4-BE49-F238E27FC236}">
                <a16:creationId xmlns:a16="http://schemas.microsoft.com/office/drawing/2014/main" id="{0F3E3FB6-837D-8ED4-2825-AFD6B96FC039}"/>
              </a:ext>
            </a:extLst>
          </p:cNvPr>
          <p:cNvCxnSpPr>
            <a:cxnSpLocks/>
          </p:cNvCxnSpPr>
          <p:nvPr/>
        </p:nvCxnSpPr>
        <p:spPr>
          <a:xfrm>
            <a:off x="447870" y="1548946"/>
            <a:ext cx="11503338" cy="0"/>
          </a:xfrm>
          <a:prstGeom prst="line">
            <a:avLst/>
          </a:prstGeom>
          <a:ln w="38100">
            <a:solidFill>
              <a:schemeClr val="bg1"/>
            </a:soli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070200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anim calcmode="lin" valueType="num">
                                      <p:cBhvr>
                                        <p:cTn id="8" dur="1500" fill="hold"/>
                                        <p:tgtEl>
                                          <p:spTgt spid="5"/>
                                        </p:tgtEl>
                                        <p:attrNameLst>
                                          <p:attrName>ppt_x</p:attrName>
                                        </p:attrNameLst>
                                      </p:cBhvr>
                                      <p:tavLst>
                                        <p:tav tm="0">
                                          <p:val>
                                            <p:strVal val="#ppt_x"/>
                                          </p:val>
                                        </p:tav>
                                        <p:tav tm="100000">
                                          <p:val>
                                            <p:strVal val="#ppt_x"/>
                                          </p:val>
                                        </p:tav>
                                      </p:tavLst>
                                    </p:anim>
                                    <p:anim calcmode="lin" valueType="num">
                                      <p:cBhvr>
                                        <p:cTn id="9" dur="1350" decel="100000" fill="hold"/>
                                        <p:tgtEl>
                                          <p:spTgt spid="5"/>
                                        </p:tgtEl>
                                        <p:attrNameLst>
                                          <p:attrName>ppt_y</p:attrName>
                                        </p:attrNameLst>
                                      </p:cBhvr>
                                      <p:tavLst>
                                        <p:tav tm="0">
                                          <p:val>
                                            <p:strVal val="#ppt_y+1"/>
                                          </p:val>
                                        </p:tav>
                                        <p:tav tm="100000">
                                          <p:val>
                                            <p:strVal val="#ppt_y-.03"/>
                                          </p:val>
                                        </p:tav>
                                      </p:tavLst>
                                    </p:anim>
                                    <p:anim calcmode="lin" valueType="num">
                                      <p:cBhvr>
                                        <p:cTn id="10" dur="150" accel="100000" fill="hold">
                                          <p:stCondLst>
                                            <p:cond delay="1350"/>
                                          </p:stCondLst>
                                        </p:cTn>
                                        <p:tgtEl>
                                          <p:spTgt spid="5"/>
                                        </p:tgtEl>
                                        <p:attrNameLst>
                                          <p:attrName>ppt_y</p:attrName>
                                        </p:attrNameLst>
                                      </p:cBhvr>
                                      <p:tavLst>
                                        <p:tav tm="0">
                                          <p:val>
                                            <p:strVal val="#ppt_y-.03"/>
                                          </p:val>
                                        </p:tav>
                                        <p:tav tm="100000">
                                          <p:val>
                                            <p:strVal val="#ppt_y"/>
                                          </p:val>
                                        </p:tav>
                                      </p:tavLst>
                                    </p:anim>
                                  </p:childTnLst>
                                </p:cTn>
                              </p:par>
                            </p:childTnLst>
                          </p:cTn>
                        </p:par>
                        <p:par>
                          <p:cTn id="11" fill="hold">
                            <p:stCondLst>
                              <p:cond delay="1500"/>
                            </p:stCondLst>
                            <p:childTnLst>
                              <p:par>
                                <p:cTn id="12" presetID="10" presetClass="entr" presetSubtype="0"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A05B2-EEB0-37DB-57E4-525EF9147C77}"/>
              </a:ext>
            </a:extLst>
          </p:cNvPr>
          <p:cNvSpPr>
            <a:spLocks noGrp="1"/>
          </p:cNvSpPr>
          <p:nvPr>
            <p:ph type="sldNum" sz="quarter" idx="12"/>
          </p:nvPr>
        </p:nvSpPr>
        <p:spPr/>
        <p:txBody>
          <a:bodyPr/>
          <a:lstStyle/>
          <a:p>
            <a:fld id="{4FAB73BC-B049-4115-A692-8D63A059BFB8}" type="slidenum">
              <a:rPr lang="en-US" smtClean="0"/>
              <a:t>9</a:t>
            </a:fld>
            <a:endParaRPr lang="en-US" dirty="0"/>
          </a:p>
        </p:txBody>
      </p:sp>
      <p:sp>
        <p:nvSpPr>
          <p:cNvPr id="23" name="Rectangle: Rounded Corners 22">
            <a:extLst>
              <a:ext uri="{FF2B5EF4-FFF2-40B4-BE49-F238E27FC236}">
                <a16:creationId xmlns:a16="http://schemas.microsoft.com/office/drawing/2014/main" id="{170C42C0-9061-233A-0BC8-30BC7162CCAB}"/>
              </a:ext>
            </a:extLst>
          </p:cNvPr>
          <p:cNvSpPr/>
          <p:nvPr/>
        </p:nvSpPr>
        <p:spPr>
          <a:xfrm>
            <a:off x="447870" y="283966"/>
            <a:ext cx="11322699" cy="964801"/>
          </a:xfrm>
          <a:prstGeom prst="roundRect">
            <a:avLst/>
          </a:prstGeom>
          <a:gradFill>
            <a:gsLst>
              <a:gs pos="0">
                <a:srgbClr val="F33F65"/>
              </a:gs>
              <a:gs pos="100000">
                <a:srgbClr val="F33F65"/>
              </a:gs>
            </a:gsLst>
            <a:lin ang="81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A90E6BA2-B907-4320-6177-DB771CC2DEE0}"/>
              </a:ext>
            </a:extLst>
          </p:cNvPr>
          <p:cNvSpPr txBox="1"/>
          <p:nvPr/>
        </p:nvSpPr>
        <p:spPr>
          <a:xfrm>
            <a:off x="1110590" y="397035"/>
            <a:ext cx="10538928" cy="738664"/>
          </a:xfrm>
          <a:prstGeom prst="rect">
            <a:avLst/>
          </a:prstGeom>
          <a:noFill/>
        </p:spPr>
        <p:txBody>
          <a:bodyPr wrap="square" rtlCol="0">
            <a:spAutoFit/>
          </a:bodyPr>
          <a:lstStyle/>
          <a:p>
            <a:pPr algn="ctr"/>
            <a:r>
              <a:rPr lang="en-IN" sz="4200" dirty="0">
                <a:solidFill>
                  <a:schemeClr val="bg1"/>
                </a:solidFill>
                <a:latin typeface="Berlin Sans FB Demi" panose="020E0802020502020306" pitchFamily="34" charset="0"/>
                <a:ea typeface="Verdana" panose="020B0604030504040204" pitchFamily="34" charset="0"/>
              </a:rPr>
              <a:t>The Sign Up Module</a:t>
            </a:r>
          </a:p>
        </p:txBody>
      </p:sp>
      <p:cxnSp>
        <p:nvCxnSpPr>
          <p:cNvPr id="16" name="Straight Connector 15">
            <a:extLst>
              <a:ext uri="{FF2B5EF4-FFF2-40B4-BE49-F238E27FC236}">
                <a16:creationId xmlns:a16="http://schemas.microsoft.com/office/drawing/2014/main" id="{0F3E3FB6-837D-8ED4-2825-AFD6B96FC039}"/>
              </a:ext>
            </a:extLst>
          </p:cNvPr>
          <p:cNvCxnSpPr>
            <a:cxnSpLocks/>
          </p:cNvCxnSpPr>
          <p:nvPr/>
        </p:nvCxnSpPr>
        <p:spPr>
          <a:xfrm>
            <a:off x="447870" y="1548946"/>
            <a:ext cx="11503338" cy="0"/>
          </a:xfrm>
          <a:prstGeom prst="line">
            <a:avLst/>
          </a:prstGeom>
          <a:ln w="38100">
            <a:solidFill>
              <a:schemeClr val="bg1"/>
            </a:solidFill>
          </a:ln>
        </p:spPr>
        <p:style>
          <a:lnRef idx="2">
            <a:schemeClr val="dk1"/>
          </a:lnRef>
          <a:fillRef idx="0">
            <a:schemeClr val="dk1"/>
          </a:fillRef>
          <a:effectRef idx="1">
            <a:schemeClr val="dk1"/>
          </a:effectRef>
          <a:fontRef idx="minor">
            <a:schemeClr val="tx1"/>
          </a:fontRef>
        </p:style>
      </p:cxnSp>
      <p:pic>
        <p:nvPicPr>
          <p:cNvPr id="4" name="Picture 3">
            <a:extLst>
              <a:ext uri="{FF2B5EF4-FFF2-40B4-BE49-F238E27FC236}">
                <a16:creationId xmlns:a16="http://schemas.microsoft.com/office/drawing/2014/main" id="{1421EC10-0091-0E44-0E63-C8AEA3C021FB}"/>
              </a:ext>
            </a:extLst>
          </p:cNvPr>
          <p:cNvPicPr>
            <a:picLocks noChangeAspect="1"/>
          </p:cNvPicPr>
          <p:nvPr/>
        </p:nvPicPr>
        <p:blipFill>
          <a:blip r:embed="rId2"/>
          <a:stretch>
            <a:fillRect/>
          </a:stretch>
        </p:blipFill>
        <p:spPr>
          <a:xfrm>
            <a:off x="2049236" y="1612377"/>
            <a:ext cx="7889421" cy="4864623"/>
          </a:xfrm>
          <a:prstGeom prst="rect">
            <a:avLst/>
          </a:prstGeom>
        </p:spPr>
      </p:pic>
    </p:spTree>
    <p:extLst>
      <p:ext uri="{BB962C8B-B14F-4D97-AF65-F5344CB8AC3E}">
        <p14:creationId xmlns:p14="http://schemas.microsoft.com/office/powerpoint/2010/main" val="3660108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anim calcmode="lin" valueType="num">
                                      <p:cBhvr>
                                        <p:cTn id="8" dur="1500" fill="hold"/>
                                        <p:tgtEl>
                                          <p:spTgt spid="5"/>
                                        </p:tgtEl>
                                        <p:attrNameLst>
                                          <p:attrName>ppt_x</p:attrName>
                                        </p:attrNameLst>
                                      </p:cBhvr>
                                      <p:tavLst>
                                        <p:tav tm="0">
                                          <p:val>
                                            <p:strVal val="#ppt_x"/>
                                          </p:val>
                                        </p:tav>
                                        <p:tav tm="100000">
                                          <p:val>
                                            <p:strVal val="#ppt_x"/>
                                          </p:val>
                                        </p:tav>
                                      </p:tavLst>
                                    </p:anim>
                                    <p:anim calcmode="lin" valueType="num">
                                      <p:cBhvr>
                                        <p:cTn id="9" dur="1350" decel="100000" fill="hold"/>
                                        <p:tgtEl>
                                          <p:spTgt spid="5"/>
                                        </p:tgtEl>
                                        <p:attrNameLst>
                                          <p:attrName>ppt_y</p:attrName>
                                        </p:attrNameLst>
                                      </p:cBhvr>
                                      <p:tavLst>
                                        <p:tav tm="0">
                                          <p:val>
                                            <p:strVal val="#ppt_y+1"/>
                                          </p:val>
                                        </p:tav>
                                        <p:tav tm="100000">
                                          <p:val>
                                            <p:strVal val="#ppt_y-.03"/>
                                          </p:val>
                                        </p:tav>
                                      </p:tavLst>
                                    </p:anim>
                                    <p:anim calcmode="lin" valueType="num">
                                      <p:cBhvr>
                                        <p:cTn id="10" dur="150" accel="100000" fill="hold">
                                          <p:stCondLst>
                                            <p:cond delay="1350"/>
                                          </p:stCondLst>
                                        </p:cTn>
                                        <p:tgtEl>
                                          <p:spTgt spid="5"/>
                                        </p:tgtEl>
                                        <p:attrNameLst>
                                          <p:attrName>ppt_y</p:attrName>
                                        </p:attrNameLst>
                                      </p:cBhvr>
                                      <p:tavLst>
                                        <p:tav tm="0">
                                          <p:val>
                                            <p:strVal val="#ppt_y-.03"/>
                                          </p:val>
                                        </p:tav>
                                        <p:tav tm="100000">
                                          <p:val>
                                            <p:strVal val="#ppt_y"/>
                                          </p:val>
                                        </p:tav>
                                      </p:tavLst>
                                    </p:anim>
                                  </p:childTnLst>
                                </p:cTn>
                              </p:par>
                            </p:childTnLst>
                          </p:cTn>
                        </p:par>
                        <p:par>
                          <p:cTn id="11" fill="hold">
                            <p:stCondLst>
                              <p:cond delay="1500"/>
                            </p:stCondLst>
                            <p:childTnLst>
                              <p:par>
                                <p:cTn id="12" presetID="32" presetClass="emph" presetSubtype="0" fill="hold" nodeType="afterEffect">
                                  <p:stCondLst>
                                    <p:cond delay="0"/>
                                  </p:stCondLst>
                                  <p:childTnLst>
                                    <p:animRot by="120000">
                                      <p:cBhvr>
                                        <p:cTn id="13" dur="100" fill="hold">
                                          <p:stCondLst>
                                            <p:cond delay="0"/>
                                          </p:stCondLst>
                                        </p:cTn>
                                        <p:tgtEl>
                                          <p:spTgt spid="4"/>
                                        </p:tgtEl>
                                        <p:attrNameLst>
                                          <p:attrName>r</p:attrName>
                                        </p:attrNameLst>
                                      </p:cBhvr>
                                    </p:animRot>
                                    <p:animRot by="-240000">
                                      <p:cBhvr>
                                        <p:cTn id="14" dur="200" fill="hold">
                                          <p:stCondLst>
                                            <p:cond delay="200"/>
                                          </p:stCondLst>
                                        </p:cTn>
                                        <p:tgtEl>
                                          <p:spTgt spid="4"/>
                                        </p:tgtEl>
                                        <p:attrNameLst>
                                          <p:attrName>r</p:attrName>
                                        </p:attrNameLst>
                                      </p:cBhvr>
                                    </p:animRot>
                                    <p:animRot by="240000">
                                      <p:cBhvr>
                                        <p:cTn id="15" dur="200" fill="hold">
                                          <p:stCondLst>
                                            <p:cond delay="400"/>
                                          </p:stCondLst>
                                        </p:cTn>
                                        <p:tgtEl>
                                          <p:spTgt spid="4"/>
                                        </p:tgtEl>
                                        <p:attrNameLst>
                                          <p:attrName>r</p:attrName>
                                        </p:attrNameLst>
                                      </p:cBhvr>
                                    </p:animRot>
                                    <p:animRot by="-240000">
                                      <p:cBhvr>
                                        <p:cTn id="16" dur="200" fill="hold">
                                          <p:stCondLst>
                                            <p:cond delay="600"/>
                                          </p:stCondLst>
                                        </p:cTn>
                                        <p:tgtEl>
                                          <p:spTgt spid="4"/>
                                        </p:tgtEl>
                                        <p:attrNameLst>
                                          <p:attrName>r</p:attrName>
                                        </p:attrNameLst>
                                      </p:cBhvr>
                                    </p:animRot>
                                    <p:animRot by="120000">
                                      <p:cBhvr>
                                        <p:cTn id="17" dur="200" fill="hold">
                                          <p:stCondLst>
                                            <p:cond delay="8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D45F22A-22AD-4AB5-B4E5-D6E61E43E45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4EE1C908-B3CC-430B-8659-0948FA2BA0C9}">
  <ds:schemaRefs>
    <ds:schemaRef ds:uri="http://schemas.microsoft.com/sharepoint/v3/contenttype/forms"/>
  </ds:schemaRefs>
</ds:datastoreItem>
</file>

<file path=customXml/itemProps3.xml><?xml version="1.0" encoding="utf-8"?>
<ds:datastoreItem xmlns:ds="http://schemas.openxmlformats.org/officeDocument/2006/customXml" ds:itemID="{480957EC-86C0-4415-A208-C533BB28CB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295</TotalTime>
  <Words>630</Words>
  <Application>Microsoft Office PowerPoint</Application>
  <PresentationFormat>Widescreen</PresentationFormat>
  <Paragraphs>76</Paragraphs>
  <Slides>14</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Berlin Sans FB</vt:lpstr>
      <vt:lpstr>Berlin Sans FB Demi</vt:lpstr>
      <vt:lpstr>Calibri</vt:lpstr>
      <vt:lpstr>Century Gothic</vt:lpstr>
      <vt:lpstr>Constantia</vt:lpstr>
      <vt:lpstr>Symbol</vt:lpstr>
      <vt:lpstr>Trebuchet MS</vt:lpstr>
      <vt:lpstr>Vapor Trail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hp5cd211dykg@outlook.com</dc:creator>
  <cp:lastModifiedBy>hp5cd211dykg@outlook.com</cp:lastModifiedBy>
  <cp:revision>12</cp:revision>
  <dcterms:created xsi:type="dcterms:W3CDTF">2023-04-15T12:36:10Z</dcterms:created>
  <dcterms:modified xsi:type="dcterms:W3CDTF">2023-04-21T03:48:30Z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